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1" r:id="rId16"/>
    <p:sldId id="270" r:id="rId17"/>
    <p:sldId id="283" r:id="rId18"/>
    <p:sldId id="271" r:id="rId19"/>
    <p:sldId id="272" r:id="rId20"/>
    <p:sldId id="273" r:id="rId21"/>
    <p:sldId id="274" r:id="rId22"/>
    <p:sldId id="275" r:id="rId23"/>
    <p:sldId id="320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C65FD-6C1D-4ED0-A1CC-80C9E94155F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3EA87-B598-4D67-B0BE-D5BCB1015C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0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3EA87-B598-4D67-B0BE-D5BCB1015C8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00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FEC82A-D87D-4EB3-928E-23CA6673AAFF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5C06CE-BF1C-4171-8CD0-C6F3ED0A8D71}" type="slidenum">
              <a:rPr lang="pt-BR" smtClean="0"/>
              <a:t>‹nº›</a:t>
            </a:fld>
            <a:endParaRPr lang="pt-B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5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FOTOS NA ÉPOCA DO PRÉDIO NA AVENIDA </a:t>
            </a:r>
            <a:r>
              <a:rPr lang="pt-BR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NAÇÕES UNIDAS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69728" y="1196752"/>
            <a:ext cx="618848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0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COREN-RO</a:t>
            </a:r>
            <a:endParaRPr lang="pt-BR" sz="10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3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23">
        <p:dissolve/>
      </p:transition>
    </mc:Choice>
    <mc:Fallback>
      <p:transition spd="slow" advTm="342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19"/>
            <a:ext cx="5400600" cy="57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90">
        <p:dissolve/>
      </p:transition>
    </mc:Choice>
    <mc:Fallback>
      <p:transition spd="slow" advTm="509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6" y="1412776"/>
            <a:ext cx="81275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924">
        <p:dissolve/>
      </p:transition>
    </mc:Choice>
    <mc:Fallback>
      <p:transition spd="slow" advTm="492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4504"/>
            <a:ext cx="8180469" cy="55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9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711">
        <p:dissolve/>
      </p:transition>
    </mc:Choice>
    <mc:Fallback>
      <p:transition spd="slow" advTm="571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2299"/>
            <a:ext cx="7915151" cy="53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136">
        <p:dissolve/>
      </p:transition>
    </mc:Choice>
    <mc:Fallback>
      <p:transition spd="slow" advTm="413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2407"/>
            <a:ext cx="8496944" cy="57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9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128">
        <p:dissolve/>
      </p:transition>
    </mc:Choice>
    <mc:Fallback>
      <p:transition spd="slow" advTm="51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38" y="908720"/>
            <a:ext cx="4395677" cy="5647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3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968">
        <p:dissolve/>
      </p:transition>
    </mc:Choice>
    <mc:Fallback>
      <p:transition spd="slow" advTm="596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6326"/>
            <a:ext cx="8136904" cy="559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92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01">
        <p:dissolve/>
      </p:transition>
    </mc:Choice>
    <mc:Fallback>
      <p:transition spd="slow" advTm="610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8" y="1052736"/>
            <a:ext cx="7200800" cy="55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2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743">
        <p:dissolve/>
      </p:transition>
    </mc:Choice>
    <mc:Fallback>
      <p:transition spd="slow" advTm="474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5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FOTOS RELACIONADAS </a:t>
            </a:r>
            <a:r>
              <a:rPr lang="pt-BR" sz="5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sz="5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INÍCIO</a:t>
            </a:r>
            <a:r>
              <a:rPr lang="pt-BR" sz="5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PRÉDIO DA AV. </a:t>
            </a:r>
            <a:r>
              <a:rPr lang="pt-BR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MARECHAL DEODORO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69728" y="1196752"/>
            <a:ext cx="618848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0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COREN-RO</a:t>
            </a:r>
            <a:endParaRPr lang="pt-BR" sz="10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74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444">
        <p:dissolve/>
      </p:transition>
    </mc:Choice>
    <mc:Fallback>
      <p:transition spd="slow" advTm="944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11205"/>
            <a:ext cx="7416824" cy="55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663">
        <p:dissolve/>
      </p:transition>
    </mc:Choice>
    <mc:Fallback>
      <p:transition spd="slow" advTm="466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2" y="1340768"/>
            <a:ext cx="74485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38">
        <p:dissolve/>
      </p:transition>
    </mc:Choice>
    <mc:Fallback>
      <p:transition spd="slow" advTm="383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66">
        <p:dissolve/>
      </p:transition>
    </mc:Choice>
    <mc:Fallback>
      <p:transition spd="slow" advTm="616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9" y="908720"/>
            <a:ext cx="76808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7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341">
        <p:dissolve/>
      </p:transition>
    </mc:Choice>
    <mc:Fallback>
      <p:transition spd="slow" advTm="234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668344" cy="57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7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964">
        <p:dissolve/>
      </p:transition>
    </mc:Choice>
    <mc:Fallback>
      <p:transition spd="slow" advTm="596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5301" r="8432" b="1938"/>
          <a:stretch/>
        </p:blipFill>
        <p:spPr>
          <a:xfrm>
            <a:off x="755576" y="1124744"/>
            <a:ext cx="7128792" cy="55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5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570">
        <p:dissolve/>
      </p:transition>
    </mc:Choice>
    <mc:Fallback>
      <p:transition spd="slow" advTm="557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45147"/>
            <a:ext cx="4752528" cy="58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2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760">
        <p:dissolve/>
      </p:transition>
    </mc:Choice>
    <mc:Fallback>
      <p:transition spd="slow" advTm="576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6083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4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39">
        <p:dissolve/>
      </p:transition>
    </mc:Choice>
    <mc:Fallback>
      <p:transition spd="slow" advTm="383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73831"/>
            <a:ext cx="5115428" cy="59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240">
        <p:dissolve/>
      </p:transition>
    </mc:Choice>
    <mc:Fallback>
      <p:transition spd="slow" advTm="324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46176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9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285">
        <p:dissolve/>
      </p:transition>
    </mc:Choice>
    <mc:Fallback>
      <p:transition spd="slow" advTm="428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05979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2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304">
        <p:dissolve/>
      </p:transition>
    </mc:Choice>
    <mc:Fallback>
      <p:transition spd="slow" advTm="430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388424" cy="47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973">
        <p:dissolve/>
      </p:transition>
    </mc:Choice>
    <mc:Fallback>
      <p:transition spd="slow" advTm="397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340768"/>
            <a:ext cx="734377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50">
        <p:dissolve/>
      </p:transition>
    </mc:Choice>
    <mc:Fallback>
      <p:transition spd="slow" advTm="305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02542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4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834">
        <p:dissolve/>
      </p:transition>
    </mc:Choice>
    <mc:Fallback>
      <p:transition spd="slow" advTm="683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12927" r="11007" b="-12927"/>
          <a:stretch/>
        </p:blipFill>
        <p:spPr>
          <a:xfrm>
            <a:off x="606268" y="1628800"/>
            <a:ext cx="77691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542">
        <p:dissolve/>
      </p:transition>
    </mc:Choice>
    <mc:Fallback>
      <p:transition spd="slow" advTm="754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44197"/>
            <a:ext cx="7416824" cy="533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4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60">
        <p:dissolve/>
      </p:transition>
    </mc:Choice>
    <mc:Fallback>
      <p:transition spd="slow" advTm="616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617668" cy="52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938">
        <p:dissolve/>
      </p:transition>
    </mc:Choice>
    <mc:Fallback>
      <p:transition spd="slow" advTm="493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28089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340">
        <p:dissolve/>
      </p:transition>
    </mc:Choice>
    <mc:Fallback>
      <p:transition spd="slow" advTm="634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4" y="1052736"/>
            <a:ext cx="71318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877">
        <p:dissolve/>
      </p:transition>
    </mc:Choice>
    <mc:Fallback>
      <p:transition spd="slow" advTm="587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0" y="1412776"/>
            <a:ext cx="7812360" cy="49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772">
        <p:dissolve/>
      </p:transition>
    </mc:Choice>
    <mc:Fallback>
      <p:transition spd="slow" advTm="477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8108856" cy="46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764">
        <p:dissolve/>
      </p:transition>
    </mc:Choice>
    <mc:Fallback>
      <p:transition spd="slow" advTm="476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5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FOTOS RELACIONADAS A </a:t>
            </a:r>
            <a:r>
              <a:rPr lang="pt-BR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GESTÃO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69728" y="1196752"/>
            <a:ext cx="618848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0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COREN-RO</a:t>
            </a:r>
            <a:endParaRPr lang="pt-BR" sz="10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27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154">
        <p:dissolve/>
      </p:transition>
    </mc:Choice>
    <mc:Fallback>
      <p:transition spd="slow" advTm="915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87" y="1268760"/>
            <a:ext cx="6670178" cy="51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3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601">
        <p:dissolve/>
      </p:transition>
    </mc:Choice>
    <mc:Fallback>
      <p:transition spd="slow" advTm="460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800100"/>
            <a:ext cx="77438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968">
        <p:dissolve/>
      </p:transition>
    </mc:Choice>
    <mc:Fallback>
      <p:transition spd="slow" advTm="396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3753"/>
            <a:ext cx="8460432" cy="517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71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498">
        <p:dissolve/>
      </p:transition>
    </mc:Choice>
    <mc:Fallback>
      <p:transition spd="slow" advTm="104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488832" cy="56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5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818">
        <p:dissolve/>
      </p:transition>
    </mc:Choice>
    <mc:Fallback>
      <p:transition spd="slow" advTm="881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/>
        </p:blipFill>
        <p:spPr>
          <a:xfrm>
            <a:off x="539551" y="1124744"/>
            <a:ext cx="7878635" cy="516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672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7">
        <p:dissolve/>
      </p:transition>
    </mc:Choice>
    <mc:Fallback>
      <p:transition spd="slow" advTm="800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85737"/>
            <a:ext cx="7378745" cy="57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486">
        <p:dissolve/>
      </p:transition>
    </mc:Choice>
    <mc:Fallback>
      <p:transition spd="slow" advTm="448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7" y="1340768"/>
            <a:ext cx="6858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869">
        <p:dissolve/>
      </p:transition>
    </mc:Choice>
    <mc:Fallback>
      <p:transition spd="slow" advTm="486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44408" cy="481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593">
        <p:dissolve/>
      </p:transition>
    </mc:Choice>
    <mc:Fallback>
      <p:transition spd="slow" advTm="259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r="19152" b="4782"/>
          <a:stretch/>
        </p:blipFill>
        <p:spPr>
          <a:xfrm rot="5400000">
            <a:off x="2259169" y="-185955"/>
            <a:ext cx="4680521" cy="80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88">
        <p:dissolve/>
      </p:transition>
    </mc:Choice>
    <mc:Fallback>
      <p:transition spd="slow" advTm="708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b="5225"/>
          <a:stretch/>
        </p:blipFill>
        <p:spPr>
          <a:xfrm>
            <a:off x="467544" y="1844824"/>
            <a:ext cx="8134757" cy="43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1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474">
        <p:dissolve/>
      </p:transition>
    </mc:Choice>
    <mc:Fallback>
      <p:transition spd="slow" advTm="747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r="18710"/>
          <a:stretch/>
        </p:blipFill>
        <p:spPr>
          <a:xfrm rot="5400000">
            <a:off x="1731791" y="220538"/>
            <a:ext cx="5248372" cy="74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687">
        <p:dissolve/>
      </p:transition>
    </mc:Choice>
    <mc:Fallback>
      <p:transition spd="slow" advTm="968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44408" cy="49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162">
        <p:dissolve/>
      </p:transition>
    </mc:Choice>
    <mc:Fallback>
      <p:transition spd="slow" advTm="916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823912"/>
            <a:ext cx="77628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0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598">
        <p:dissolve/>
      </p:transition>
    </mc:Choice>
    <mc:Fallback>
      <p:transition spd="slow" advTm="35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b="20249"/>
          <a:stretch/>
        </p:blipFill>
        <p:spPr>
          <a:xfrm>
            <a:off x="611559" y="980728"/>
            <a:ext cx="754116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4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570">
        <p:dissolve/>
      </p:transition>
    </mc:Choice>
    <mc:Fallback>
      <p:transition spd="slow" advTm="1257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76045"/>
            <a:ext cx="8172400" cy="52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4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683">
        <p:dissolve/>
      </p:transition>
    </mc:Choice>
    <mc:Fallback>
      <p:transition spd="slow" advTm="568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308304" cy="525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321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410">
        <p:dissolve/>
      </p:transition>
    </mc:Choice>
    <mc:Fallback>
      <p:transition spd="slow" advTm="541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66923"/>
            <a:ext cx="7884368" cy="49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339">
        <p:dissolve/>
      </p:transition>
    </mc:Choice>
    <mc:Fallback>
      <p:transition spd="slow" advTm="433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4192"/>
          <a:stretch/>
        </p:blipFill>
        <p:spPr>
          <a:xfrm>
            <a:off x="1259632" y="908720"/>
            <a:ext cx="67961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375">
        <p:dissolve/>
      </p:transition>
    </mc:Choice>
    <mc:Fallback>
      <p:transition spd="slow" advTm="837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7883431" cy="428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240">
        <p:dissolve/>
      </p:transition>
    </mc:Choice>
    <mc:Fallback>
      <p:transition spd="slow" advTm="624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4"/>
          <a:stretch/>
        </p:blipFill>
        <p:spPr>
          <a:xfrm>
            <a:off x="1259632" y="1196751"/>
            <a:ext cx="6552728" cy="54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7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528">
        <p:dissolve/>
      </p:transition>
    </mc:Choice>
    <mc:Fallback>
      <p:transition spd="slow" advTm="65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71528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0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628">
        <p:dissolve/>
      </p:transition>
    </mc:Choice>
    <mc:Fallback>
      <p:transition spd="slow" advTm="46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3575390" cy="53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826">
        <p:dissolve/>
      </p:transition>
    </mc:Choice>
    <mc:Fallback>
      <p:transition spd="slow" advTm="482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1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151">
        <p:dissolve/>
      </p:transition>
    </mc:Choice>
    <mc:Fallback>
      <p:transition spd="slow" advTm="415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5447"/>
            <a:ext cx="4104456" cy="59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9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678">
        <p:dissolve/>
      </p:transition>
    </mc:Choice>
    <mc:Fallback>
      <p:transition spd="slow" advTm="267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5860860" cy="5227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64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926">
        <p:dissolve/>
      </p:transition>
    </mc:Choice>
    <mc:Fallback>
      <p:transition spd="slow" advTm="792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64243"/>
            <a:ext cx="593976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642">
        <p:dissolve/>
      </p:transition>
    </mc:Choice>
    <mc:Fallback>
      <p:transition spd="slow" advTm="564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34028"/>
            <a:ext cx="4680520" cy="58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492">
        <p:dissolve/>
      </p:transition>
    </mc:Choice>
    <mc:Fallback>
      <p:transition spd="slow" advTm="549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2" y="1124744"/>
            <a:ext cx="680646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1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30">
        <p:dissolve/>
      </p:transition>
    </mc:Choice>
    <mc:Fallback>
      <p:transition spd="slow" advTm="343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656" y="908720"/>
            <a:ext cx="56886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140">
        <p:dissolve/>
      </p:transition>
    </mc:Choice>
    <mc:Fallback>
      <p:transition spd="slow" advTm="514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7"/>
            <a:ext cx="4644008" cy="32403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r="3472"/>
          <a:stretch/>
        </p:blipFill>
        <p:spPr>
          <a:xfrm rot="5400000">
            <a:off x="5313404" y="2535268"/>
            <a:ext cx="2901368" cy="4400799"/>
          </a:xfrm>
          <a:prstGeom prst="rect">
            <a:avLst/>
          </a:prstGeom>
        </p:spPr>
      </p:pic>
      <p:sp>
        <p:nvSpPr>
          <p:cNvPr id="9" name="Seta em curva para baixo 8"/>
          <p:cNvSpPr/>
          <p:nvPr/>
        </p:nvSpPr>
        <p:spPr>
          <a:xfrm>
            <a:off x="2065134" y="1124744"/>
            <a:ext cx="4955138" cy="1800200"/>
          </a:xfrm>
          <a:prstGeom prst="curved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9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350">
        <p:dissolve/>
      </p:transition>
    </mc:Choice>
    <mc:Fallback>
      <p:transition spd="slow" advTm="1935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1" y="1340768"/>
            <a:ext cx="76104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93">
        <p:dissolve/>
      </p:transition>
    </mc:Choice>
    <mc:Fallback>
      <p:transition spd="slow" advTm="509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62698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8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42">
        <p:dissolve/>
      </p:transition>
    </mc:Choice>
    <mc:Fallback>
      <p:transition spd="slow" advTm="134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96359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6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72">
        <p:dissolve/>
      </p:transition>
    </mc:Choice>
    <mc:Fallback>
      <p:transition spd="slow" advTm="137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</TotalTime>
  <Words>65</Words>
  <Application>Microsoft Office PowerPoint</Application>
  <PresentationFormat>Apresentação na tela (4:3)</PresentationFormat>
  <Paragraphs>43</Paragraphs>
  <Slides>65</Slides>
  <Notes>37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66" baseType="lpstr">
      <vt:lpstr>Fluxo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Clenilson</dc:creator>
  <cp:lastModifiedBy>Clenilson</cp:lastModifiedBy>
  <cp:revision>117</cp:revision>
  <dcterms:created xsi:type="dcterms:W3CDTF">2022-04-11T04:37:03Z</dcterms:created>
  <dcterms:modified xsi:type="dcterms:W3CDTF">2022-04-11T06:13:29Z</dcterms:modified>
</cp:coreProperties>
</file>