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312" r:id="rId2"/>
    <p:sldId id="257" r:id="rId3"/>
    <p:sldId id="258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5" r:id="rId16"/>
    <p:sldId id="327" r:id="rId17"/>
    <p:sldId id="328" r:id="rId18"/>
    <p:sldId id="329" r:id="rId19"/>
    <p:sldId id="330" r:id="rId20"/>
    <p:sldId id="331" r:id="rId21"/>
    <p:sldId id="332" r:id="rId22"/>
    <p:sldId id="279" r:id="rId23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88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Menezes de Souza" userId="57061c86-8c16-4443-9cad-9dd854a4c8b7" providerId="ADAL" clId="{4E13A97D-E5C5-4EB3-B66C-FBF9C6F148E2}"/>
    <pc:docChg chg="undo redo custSel addSld delSld modSld sldOrd addMainMaster modMainMaster">
      <pc:chgData name="Daniel Menezes de Souza" userId="57061c86-8c16-4443-9cad-9dd854a4c8b7" providerId="ADAL" clId="{4E13A97D-E5C5-4EB3-B66C-FBF9C6F148E2}" dt="2022-04-09T21:49:17.358" v="1168" actId="20577"/>
      <pc:docMkLst>
        <pc:docMk/>
      </pc:docMkLst>
      <pc:sldChg chg="modSp del mod">
        <pc:chgData name="Daniel Menezes de Souza" userId="57061c86-8c16-4443-9cad-9dd854a4c8b7" providerId="ADAL" clId="{4E13A97D-E5C5-4EB3-B66C-FBF9C6F148E2}" dt="2022-04-09T18:53:42.586" v="125" actId="47"/>
        <pc:sldMkLst>
          <pc:docMk/>
          <pc:sldMk cId="0" sldId="256"/>
        </pc:sldMkLst>
        <pc:spChg chg="mod">
          <ac:chgData name="Daniel Menezes de Souza" userId="57061c86-8c16-4443-9cad-9dd854a4c8b7" providerId="ADAL" clId="{4E13A97D-E5C5-4EB3-B66C-FBF9C6F148E2}" dt="2022-04-09T18:47:44.455" v="19"/>
          <ac:spMkLst>
            <pc:docMk/>
            <pc:sldMk cId="0" sldId="256"/>
            <ac:spMk id="96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8:47:44.455" v="19"/>
          <ac:spMkLst>
            <pc:docMk/>
            <pc:sldMk cId="0" sldId="256"/>
            <ac:spMk id="97" creationId="{00000000-0000-0000-0000-000000000000}"/>
          </ac:spMkLst>
        </pc:spChg>
      </pc:sldChg>
      <pc:sldChg chg="modSp mod">
        <pc:chgData name="Daniel Menezes de Souza" userId="57061c86-8c16-4443-9cad-9dd854a4c8b7" providerId="ADAL" clId="{4E13A97D-E5C5-4EB3-B66C-FBF9C6F148E2}" dt="2022-04-09T19:15:51.131" v="764" actId="20577"/>
        <pc:sldMkLst>
          <pc:docMk/>
          <pc:sldMk cId="0" sldId="257"/>
        </pc:sldMkLst>
        <pc:spChg chg="mod">
          <ac:chgData name="Daniel Menezes de Souza" userId="57061c86-8c16-4443-9cad-9dd854a4c8b7" providerId="ADAL" clId="{4E13A97D-E5C5-4EB3-B66C-FBF9C6F148E2}" dt="2022-04-09T19:01:27.041" v="575" actId="403"/>
          <ac:spMkLst>
            <pc:docMk/>
            <pc:sldMk cId="0" sldId="257"/>
            <ac:spMk id="98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15:51.131" v="764" actId="20577"/>
          <ac:spMkLst>
            <pc:docMk/>
            <pc:sldMk cId="0" sldId="257"/>
            <ac:spMk id="99" creationId="{00000000-0000-0000-0000-000000000000}"/>
          </ac:spMkLst>
        </pc:spChg>
      </pc:sldChg>
      <pc:sldChg chg="modSp mod">
        <pc:chgData name="Daniel Menezes de Souza" userId="57061c86-8c16-4443-9cad-9dd854a4c8b7" providerId="ADAL" clId="{4E13A97D-E5C5-4EB3-B66C-FBF9C6F148E2}" dt="2022-04-09T19:15:37.667" v="763" actId="20577"/>
        <pc:sldMkLst>
          <pc:docMk/>
          <pc:sldMk cId="0" sldId="258"/>
        </pc:sldMkLst>
        <pc:spChg chg="mod">
          <ac:chgData name="Daniel Menezes de Souza" userId="57061c86-8c16-4443-9cad-9dd854a4c8b7" providerId="ADAL" clId="{4E13A97D-E5C5-4EB3-B66C-FBF9C6F148E2}" dt="2022-04-09T19:15:37.667" v="763" actId="20577"/>
          <ac:spMkLst>
            <pc:docMk/>
            <pc:sldMk cId="0" sldId="258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09:06.514" v="711" actId="20577"/>
          <ac:spMkLst>
            <pc:docMk/>
            <pc:sldMk cId="0" sldId="258"/>
            <ac:spMk id="101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04:34.854" v="646" actId="47"/>
        <pc:sldMkLst>
          <pc:docMk/>
          <pc:sldMk cId="0" sldId="259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59"/>
            <ac:spMk id="102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04:22.643" v="644" actId="21"/>
          <ac:spMkLst>
            <pc:docMk/>
            <pc:sldMk cId="0" sldId="259"/>
            <ac:spMk id="103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05:56.735" v="682" actId="47"/>
        <pc:sldMkLst>
          <pc:docMk/>
          <pc:sldMk cId="0" sldId="260"/>
        </pc:sldMkLst>
        <pc:spChg chg="mod">
          <ac:chgData name="Daniel Menezes de Souza" userId="57061c86-8c16-4443-9cad-9dd854a4c8b7" providerId="ADAL" clId="{4E13A97D-E5C5-4EB3-B66C-FBF9C6F148E2}" dt="2022-04-09T19:05:29.122" v="652" actId="21"/>
          <ac:spMkLst>
            <pc:docMk/>
            <pc:sldMk cId="0" sldId="260"/>
            <ac:spMk id="104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05:37.137" v="654" actId="21"/>
          <ac:spMkLst>
            <pc:docMk/>
            <pc:sldMk cId="0" sldId="260"/>
            <ac:spMk id="105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07:56.298" v="694" actId="47"/>
        <pc:sldMkLst>
          <pc:docMk/>
          <pc:sldMk cId="0" sldId="261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1"/>
            <ac:spMk id="106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07:47.188" v="691" actId="21"/>
          <ac:spMkLst>
            <pc:docMk/>
            <pc:sldMk cId="0" sldId="261"/>
            <ac:spMk id="107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08:38.423" v="706" actId="47"/>
        <pc:sldMkLst>
          <pc:docMk/>
          <pc:sldMk cId="0" sldId="262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2"/>
            <ac:spMk id="108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08:24.799" v="700" actId="21"/>
          <ac:spMkLst>
            <pc:docMk/>
            <pc:sldMk cId="0" sldId="262"/>
            <ac:spMk id="109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17:20.863" v="782" actId="47"/>
        <pc:sldMkLst>
          <pc:docMk/>
          <pc:sldMk cId="0" sldId="263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3"/>
            <ac:spMk id="11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17:14.245" v="780" actId="27636"/>
          <ac:spMkLst>
            <pc:docMk/>
            <pc:sldMk cId="0" sldId="263"/>
            <ac:spMk id="111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18:26.474" v="797" actId="47"/>
        <pc:sldMkLst>
          <pc:docMk/>
          <pc:sldMk cId="0" sldId="264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4"/>
            <ac:spMk id="112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18:09.364" v="789" actId="27636"/>
          <ac:spMkLst>
            <pc:docMk/>
            <pc:sldMk cId="0" sldId="264"/>
            <ac:spMk id="113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0:22.688" v="802" actId="47"/>
        <pc:sldMkLst>
          <pc:docMk/>
          <pc:sldMk cId="0" sldId="265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5"/>
            <ac:spMk id="114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18:48.386" v="800" actId="27636"/>
          <ac:spMkLst>
            <pc:docMk/>
            <pc:sldMk cId="0" sldId="265"/>
            <ac:spMk id="115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0:43.107" v="807" actId="47"/>
        <pc:sldMkLst>
          <pc:docMk/>
          <pc:sldMk cId="0" sldId="266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6"/>
            <ac:spMk id="116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0:35.208" v="805" actId="27636"/>
          <ac:spMkLst>
            <pc:docMk/>
            <pc:sldMk cId="0" sldId="266"/>
            <ac:spMk id="117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1:38.665" v="829" actId="47"/>
        <pc:sldMkLst>
          <pc:docMk/>
          <pc:sldMk cId="0" sldId="267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7"/>
            <ac:spMk id="118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1:30.912" v="827" actId="21"/>
          <ac:spMkLst>
            <pc:docMk/>
            <pc:sldMk cId="0" sldId="267"/>
            <ac:spMk id="119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2:24.948" v="835" actId="47"/>
        <pc:sldMkLst>
          <pc:docMk/>
          <pc:sldMk cId="0" sldId="268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8"/>
            <ac:spMk id="12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2:15.908" v="833" actId="21"/>
          <ac:spMkLst>
            <pc:docMk/>
            <pc:sldMk cId="0" sldId="268"/>
            <ac:spMk id="121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2:38.723" v="840" actId="47"/>
        <pc:sldMkLst>
          <pc:docMk/>
          <pc:sldMk cId="0" sldId="269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69"/>
            <ac:spMk id="122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2:32.461" v="838" actId="27636"/>
          <ac:spMkLst>
            <pc:docMk/>
            <pc:sldMk cId="0" sldId="269"/>
            <ac:spMk id="123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3:24.104" v="844" actId="47"/>
        <pc:sldMkLst>
          <pc:docMk/>
          <pc:sldMk cId="0" sldId="270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0"/>
            <ac:spMk id="124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3:18.591" v="842" actId="21"/>
          <ac:spMkLst>
            <pc:docMk/>
            <pc:sldMk cId="0" sldId="270"/>
            <ac:spMk id="125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4:14.236" v="888" actId="47"/>
        <pc:sldMkLst>
          <pc:docMk/>
          <pc:sldMk cId="0" sldId="271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1"/>
            <ac:spMk id="126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3:46.644" v="846" actId="21"/>
          <ac:spMkLst>
            <pc:docMk/>
            <pc:sldMk cId="0" sldId="271"/>
            <ac:spMk id="127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4:54.059" v="892" actId="47"/>
        <pc:sldMkLst>
          <pc:docMk/>
          <pc:sldMk cId="0" sldId="272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2"/>
            <ac:spMk id="128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4:47.194" v="890" actId="21"/>
          <ac:spMkLst>
            <pc:docMk/>
            <pc:sldMk cId="0" sldId="272"/>
            <ac:spMk id="129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5:14.193" v="896" actId="47"/>
        <pc:sldMkLst>
          <pc:docMk/>
          <pc:sldMk cId="0" sldId="273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3"/>
            <ac:spMk id="13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5:07.716" v="894" actId="21"/>
          <ac:spMkLst>
            <pc:docMk/>
            <pc:sldMk cId="0" sldId="273"/>
            <ac:spMk id="131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5:42.877" v="900" actId="47"/>
        <pc:sldMkLst>
          <pc:docMk/>
          <pc:sldMk cId="0" sldId="274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4"/>
            <ac:spMk id="132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5:35.057" v="898" actId="21"/>
          <ac:spMkLst>
            <pc:docMk/>
            <pc:sldMk cId="0" sldId="274"/>
            <ac:spMk id="133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6:53.585" v="905" actId="47"/>
        <pc:sldMkLst>
          <pc:docMk/>
          <pc:sldMk cId="0" sldId="275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5"/>
            <ac:spMk id="134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6:47.577" v="903" actId="27636"/>
          <ac:spMkLst>
            <pc:docMk/>
            <pc:sldMk cId="0" sldId="275"/>
            <ac:spMk id="135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7:13.572" v="909" actId="47"/>
        <pc:sldMkLst>
          <pc:docMk/>
          <pc:sldMk cId="0" sldId="276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6"/>
            <ac:spMk id="136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7:06.923" v="907" actId="21"/>
          <ac:spMkLst>
            <pc:docMk/>
            <pc:sldMk cId="0" sldId="276"/>
            <ac:spMk id="137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8:02.877" v="928" actId="47"/>
        <pc:sldMkLst>
          <pc:docMk/>
          <pc:sldMk cId="0" sldId="277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7"/>
            <ac:spMk id="138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7:33.035" v="911" actId="21"/>
          <ac:spMkLst>
            <pc:docMk/>
            <pc:sldMk cId="0" sldId="277"/>
            <ac:spMk id="139" creationId="{00000000-0000-0000-0000-000000000000}"/>
          </ac:spMkLst>
        </pc:spChg>
      </pc:sldChg>
      <pc:sldChg chg="modSp del mod">
        <pc:chgData name="Daniel Menezes de Souza" userId="57061c86-8c16-4443-9cad-9dd854a4c8b7" providerId="ADAL" clId="{4E13A97D-E5C5-4EB3-B66C-FBF9C6F148E2}" dt="2022-04-09T19:28:49.123" v="953" actId="47"/>
        <pc:sldMkLst>
          <pc:docMk/>
          <pc:sldMk cId="0" sldId="278"/>
        </pc:sldMkLst>
        <pc:spChg chg="mod">
          <ac:chgData name="Daniel Menezes de Souza" userId="57061c86-8c16-4443-9cad-9dd854a4c8b7" providerId="ADAL" clId="{4E13A97D-E5C5-4EB3-B66C-FBF9C6F148E2}" dt="2022-04-09T18:47:36.044" v="13"/>
          <ac:spMkLst>
            <pc:docMk/>
            <pc:sldMk cId="0" sldId="278"/>
            <ac:spMk id="14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28:43.929" v="951" actId="21"/>
          <ac:spMkLst>
            <pc:docMk/>
            <pc:sldMk cId="0" sldId="278"/>
            <ac:spMk id="141" creationId="{00000000-0000-0000-0000-000000000000}"/>
          </ac:spMkLst>
        </pc:spChg>
      </pc:sldChg>
      <pc:sldChg chg="delSp modSp">
        <pc:chgData name="Daniel Menezes de Souza" userId="57061c86-8c16-4443-9cad-9dd854a4c8b7" providerId="ADAL" clId="{4E13A97D-E5C5-4EB3-B66C-FBF9C6F148E2}" dt="2022-04-09T19:30:24.607" v="955" actId="478"/>
        <pc:sldMkLst>
          <pc:docMk/>
          <pc:sldMk cId="0" sldId="279"/>
        </pc:sldMkLst>
        <pc:spChg chg="del mod">
          <ac:chgData name="Daniel Menezes de Souza" userId="57061c86-8c16-4443-9cad-9dd854a4c8b7" providerId="ADAL" clId="{4E13A97D-E5C5-4EB3-B66C-FBF9C6F148E2}" dt="2022-04-09T19:30:21.759" v="954" actId="478"/>
          <ac:spMkLst>
            <pc:docMk/>
            <pc:sldMk cId="0" sldId="279"/>
            <ac:spMk id="142" creationId="{00000000-0000-0000-0000-000000000000}"/>
          </ac:spMkLst>
        </pc:spChg>
        <pc:spChg chg="del mod">
          <ac:chgData name="Daniel Menezes de Souza" userId="57061c86-8c16-4443-9cad-9dd854a4c8b7" providerId="ADAL" clId="{4E13A97D-E5C5-4EB3-B66C-FBF9C6F148E2}" dt="2022-04-09T19:30:24.607" v="955" actId="478"/>
          <ac:spMkLst>
            <pc:docMk/>
            <pc:sldMk cId="0" sldId="279"/>
            <ac:spMk id="143" creationId="{00000000-0000-0000-0000-000000000000}"/>
          </ac:spMkLst>
        </pc:spChg>
      </pc:sldChg>
      <pc:sldChg chg="addSp delSp modSp add mod ord">
        <pc:chgData name="Daniel Menezes de Souza" userId="57061c86-8c16-4443-9cad-9dd854a4c8b7" providerId="ADAL" clId="{4E13A97D-E5C5-4EB3-B66C-FBF9C6F148E2}" dt="2022-04-09T18:59:21.335" v="445" actId="1035"/>
        <pc:sldMkLst>
          <pc:docMk/>
          <pc:sldMk cId="0" sldId="312"/>
        </pc:sldMkLst>
        <pc:spChg chg="add mod">
          <ac:chgData name="Daniel Menezes de Souza" userId="57061c86-8c16-4443-9cad-9dd854a4c8b7" providerId="ADAL" clId="{4E13A97D-E5C5-4EB3-B66C-FBF9C6F148E2}" dt="2022-04-09T18:56:11.626" v="209" actId="403"/>
          <ac:spMkLst>
            <pc:docMk/>
            <pc:sldMk cId="0" sldId="312"/>
            <ac:spMk id="10" creationId="{73E5F3EE-F242-4E37-9C2D-3F441261E336}"/>
          </ac:spMkLst>
        </pc:spChg>
        <pc:spChg chg="mod">
          <ac:chgData name="Daniel Menezes de Souza" userId="57061c86-8c16-4443-9cad-9dd854a4c8b7" providerId="ADAL" clId="{4E13A97D-E5C5-4EB3-B66C-FBF9C6F148E2}" dt="2022-04-09T18:59:08.739" v="434" actId="1036"/>
          <ac:spMkLst>
            <pc:docMk/>
            <pc:sldMk cId="0" sldId="312"/>
            <ac:spMk id="11" creationId="{77291A10-51D5-420E-8657-B9D53D64F31D}"/>
          </ac:spMkLst>
        </pc:spChg>
        <pc:spChg chg="add mod">
          <ac:chgData name="Daniel Menezes de Souza" userId="57061c86-8c16-4443-9cad-9dd854a4c8b7" providerId="ADAL" clId="{4E13A97D-E5C5-4EB3-B66C-FBF9C6F148E2}" dt="2022-04-09T18:58:42.048" v="403" actId="20577"/>
          <ac:spMkLst>
            <pc:docMk/>
            <pc:sldMk cId="0" sldId="312"/>
            <ac:spMk id="12" creationId="{24815D08-72EE-47B6-BA36-549E0C674761}"/>
          </ac:spMkLst>
        </pc:spChg>
        <pc:spChg chg="mod">
          <ac:chgData name="Daniel Menezes de Souza" userId="57061c86-8c16-4443-9cad-9dd854a4c8b7" providerId="ADAL" clId="{4E13A97D-E5C5-4EB3-B66C-FBF9C6F148E2}" dt="2022-04-09T18:58:10.074" v="286" actId="1035"/>
          <ac:spMkLst>
            <pc:docMk/>
            <pc:sldMk cId="0" sldId="312"/>
            <ac:spMk id="13" creationId="{5E5B5F72-A44B-4672-815E-B060128C8E93}"/>
          </ac:spMkLst>
        </pc:spChg>
        <pc:spChg chg="mod">
          <ac:chgData name="Daniel Menezes de Souza" userId="57061c86-8c16-4443-9cad-9dd854a4c8b7" providerId="ADAL" clId="{4E13A97D-E5C5-4EB3-B66C-FBF9C6F148E2}" dt="2022-04-09T18:57:46.958" v="260" actId="1035"/>
          <ac:spMkLst>
            <pc:docMk/>
            <pc:sldMk cId="0" sldId="312"/>
            <ac:spMk id="3075" creationId="{ED1510EF-454D-42F5-BE01-451646F98F62}"/>
          </ac:spMkLst>
        </pc:spChg>
        <pc:picChg chg="del">
          <ac:chgData name="Daniel Menezes de Souza" userId="57061c86-8c16-4443-9cad-9dd854a4c8b7" providerId="ADAL" clId="{4E13A97D-E5C5-4EB3-B66C-FBF9C6F148E2}" dt="2022-04-09T18:53:16.735" v="124" actId="478"/>
          <ac:picMkLst>
            <pc:docMk/>
            <pc:sldMk cId="0" sldId="312"/>
            <ac:picMk id="3074" creationId="{AE2487E4-2B37-4CEA-8BEF-4B434089EAD2}"/>
          </ac:picMkLst>
        </pc:picChg>
        <pc:picChg chg="mod">
          <ac:chgData name="Daniel Menezes de Souza" userId="57061c86-8c16-4443-9cad-9dd854a4c8b7" providerId="ADAL" clId="{4E13A97D-E5C5-4EB3-B66C-FBF9C6F148E2}" dt="2022-04-09T18:59:21.335" v="445" actId="1035"/>
          <ac:picMkLst>
            <pc:docMk/>
            <pc:sldMk cId="0" sldId="312"/>
            <ac:picMk id="3081" creationId="{FF04B68D-6CC2-45B2-9BC1-EBE45BB96B8A}"/>
          </ac:picMkLst>
        </pc:picChg>
      </pc:sldChg>
      <pc:sldChg chg="modSp add mod">
        <pc:chgData name="Daniel Menezes de Souza" userId="57061c86-8c16-4443-9cad-9dd854a4c8b7" providerId="ADAL" clId="{4E13A97D-E5C5-4EB3-B66C-FBF9C6F148E2}" dt="2022-04-09T21:37:18.708" v="964" actId="20577"/>
        <pc:sldMkLst>
          <pc:docMk/>
          <pc:sldMk cId="2450569146" sldId="313"/>
        </pc:sldMkLst>
        <pc:spChg chg="mod">
          <ac:chgData name="Daniel Menezes de Souza" userId="57061c86-8c16-4443-9cad-9dd854a4c8b7" providerId="ADAL" clId="{4E13A97D-E5C5-4EB3-B66C-FBF9C6F148E2}" dt="2022-04-09T19:15:30.649" v="749" actId="20577"/>
          <ac:spMkLst>
            <pc:docMk/>
            <pc:sldMk cId="2450569146" sldId="313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21:37:18.708" v="964" actId="20577"/>
          <ac:spMkLst>
            <pc:docMk/>
            <pc:sldMk cId="2450569146" sldId="313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19:15:21.581" v="731" actId="20577"/>
        <pc:sldMkLst>
          <pc:docMk/>
          <pc:sldMk cId="1492893941" sldId="314"/>
        </pc:sldMkLst>
        <pc:spChg chg="mod">
          <ac:chgData name="Daniel Menezes de Souza" userId="57061c86-8c16-4443-9cad-9dd854a4c8b7" providerId="ADAL" clId="{4E13A97D-E5C5-4EB3-B66C-FBF9C6F148E2}" dt="2022-04-09T19:15:21.581" v="731" actId="20577"/>
          <ac:spMkLst>
            <pc:docMk/>
            <pc:sldMk cId="1492893941" sldId="314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19:07:41.211" v="690" actId="20577"/>
          <ac:spMkLst>
            <pc:docMk/>
            <pc:sldMk cId="1492893941" sldId="314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38:23.588" v="969" actId="123"/>
        <pc:sldMkLst>
          <pc:docMk/>
          <pc:sldMk cId="3870677806" sldId="315"/>
        </pc:sldMkLst>
        <pc:spChg chg="mod">
          <ac:chgData name="Daniel Menezes de Souza" userId="57061c86-8c16-4443-9cad-9dd854a4c8b7" providerId="ADAL" clId="{4E13A97D-E5C5-4EB3-B66C-FBF9C6F148E2}" dt="2022-04-09T19:16:24.159" v="776"/>
          <ac:spMkLst>
            <pc:docMk/>
            <pc:sldMk cId="3870677806" sldId="315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21:38:23.588" v="969" actId="123"/>
          <ac:spMkLst>
            <pc:docMk/>
            <pc:sldMk cId="3870677806" sldId="315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38:39.446" v="970" actId="123"/>
        <pc:sldMkLst>
          <pc:docMk/>
          <pc:sldMk cId="2755958049" sldId="316"/>
        </pc:sldMkLst>
        <pc:spChg chg="mod">
          <ac:chgData name="Daniel Menezes de Souza" userId="57061c86-8c16-4443-9cad-9dd854a4c8b7" providerId="ADAL" clId="{4E13A97D-E5C5-4EB3-B66C-FBF9C6F148E2}" dt="2022-04-09T19:16:29.587" v="777"/>
          <ac:spMkLst>
            <pc:docMk/>
            <pc:sldMk cId="2755958049" sldId="316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21:38:39.446" v="970" actId="123"/>
          <ac:spMkLst>
            <pc:docMk/>
            <pc:sldMk cId="2755958049" sldId="316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19:17:33.525" v="786" actId="20577"/>
        <pc:sldMkLst>
          <pc:docMk/>
          <pc:sldMk cId="767643751" sldId="317"/>
        </pc:sldMkLst>
        <pc:spChg chg="mod">
          <ac:chgData name="Daniel Menezes de Souza" userId="57061c86-8c16-4443-9cad-9dd854a4c8b7" providerId="ADAL" clId="{4E13A97D-E5C5-4EB3-B66C-FBF9C6F148E2}" dt="2022-04-09T19:17:33.525" v="786" actId="20577"/>
          <ac:spMkLst>
            <pc:docMk/>
            <pc:sldMk cId="767643751" sldId="317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39:18.482" v="971" actId="123"/>
        <pc:sldMkLst>
          <pc:docMk/>
          <pc:sldMk cId="3713972822" sldId="318"/>
        </pc:sldMkLst>
        <pc:spChg chg="mod">
          <ac:chgData name="Daniel Menezes de Souza" userId="57061c86-8c16-4443-9cad-9dd854a4c8b7" providerId="ADAL" clId="{4E13A97D-E5C5-4EB3-B66C-FBF9C6F148E2}" dt="2022-04-09T19:18:21.798" v="796" actId="6549"/>
          <ac:spMkLst>
            <pc:docMk/>
            <pc:sldMk cId="3713972822" sldId="318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21:39:18.482" v="971" actId="123"/>
          <ac:spMkLst>
            <pc:docMk/>
            <pc:sldMk cId="3713972822" sldId="318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0:13.360" v="977" actId="20577"/>
        <pc:sldMkLst>
          <pc:docMk/>
          <pc:sldMk cId="733826546" sldId="319"/>
        </pc:sldMkLst>
        <pc:spChg chg="mod">
          <ac:chgData name="Daniel Menezes de Souza" userId="57061c86-8c16-4443-9cad-9dd854a4c8b7" providerId="ADAL" clId="{4E13A97D-E5C5-4EB3-B66C-FBF9C6F148E2}" dt="2022-04-09T21:40:13.360" v="977" actId="20577"/>
          <ac:spMkLst>
            <pc:docMk/>
            <pc:sldMk cId="733826546" sldId="319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0:39.668" v="978" actId="123"/>
        <pc:sldMkLst>
          <pc:docMk/>
          <pc:sldMk cId="1182374535" sldId="320"/>
        </pc:sldMkLst>
        <pc:spChg chg="mod">
          <ac:chgData name="Daniel Menezes de Souza" userId="57061c86-8c16-4443-9cad-9dd854a4c8b7" providerId="ADAL" clId="{4E13A97D-E5C5-4EB3-B66C-FBF9C6F148E2}" dt="2022-04-09T21:40:39.668" v="978" actId="123"/>
          <ac:spMkLst>
            <pc:docMk/>
            <pc:sldMk cId="1182374535" sldId="320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1:11.320" v="986" actId="14100"/>
        <pc:sldMkLst>
          <pc:docMk/>
          <pc:sldMk cId="3438993204" sldId="321"/>
        </pc:sldMkLst>
        <pc:spChg chg="mod">
          <ac:chgData name="Daniel Menezes de Souza" userId="57061c86-8c16-4443-9cad-9dd854a4c8b7" providerId="ADAL" clId="{4E13A97D-E5C5-4EB3-B66C-FBF9C6F148E2}" dt="2022-04-09T19:21:22.326" v="826" actId="20577"/>
          <ac:spMkLst>
            <pc:docMk/>
            <pc:sldMk cId="3438993204" sldId="321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21:41:11.320" v="986" actId="14100"/>
          <ac:spMkLst>
            <pc:docMk/>
            <pc:sldMk cId="3438993204" sldId="321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2:40.238" v="1004" actId="14100"/>
        <pc:sldMkLst>
          <pc:docMk/>
          <pc:sldMk cId="1104183937" sldId="322"/>
        </pc:sldMkLst>
        <pc:spChg chg="mod">
          <ac:chgData name="Daniel Menezes de Souza" userId="57061c86-8c16-4443-9cad-9dd854a4c8b7" providerId="ADAL" clId="{4E13A97D-E5C5-4EB3-B66C-FBF9C6F148E2}" dt="2022-04-09T21:42:40.238" v="1004" actId="14100"/>
          <ac:spMkLst>
            <pc:docMk/>
            <pc:sldMk cId="1104183937" sldId="322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3:00.734" v="1010" actId="20577"/>
        <pc:sldMkLst>
          <pc:docMk/>
          <pc:sldMk cId="3468102041" sldId="323"/>
        </pc:sldMkLst>
        <pc:spChg chg="mod">
          <ac:chgData name="Daniel Menezes de Souza" userId="57061c86-8c16-4443-9cad-9dd854a4c8b7" providerId="ADAL" clId="{4E13A97D-E5C5-4EB3-B66C-FBF9C6F148E2}" dt="2022-04-09T21:43:00.734" v="1010" actId="20577"/>
          <ac:spMkLst>
            <pc:docMk/>
            <pc:sldMk cId="3468102041" sldId="323"/>
            <ac:spMk id="101" creationId="{00000000-0000-0000-0000-000000000000}"/>
          </ac:spMkLst>
        </pc:spChg>
      </pc:sldChg>
      <pc:sldChg chg="modSp add del mod">
        <pc:chgData name="Daniel Menezes de Souza" userId="57061c86-8c16-4443-9cad-9dd854a4c8b7" providerId="ADAL" clId="{4E13A97D-E5C5-4EB3-B66C-FBF9C6F148E2}" dt="2022-04-09T21:43:03.666" v="1011" actId="47"/>
        <pc:sldMkLst>
          <pc:docMk/>
          <pc:sldMk cId="726950536" sldId="324"/>
        </pc:sldMkLst>
        <pc:spChg chg="mod">
          <ac:chgData name="Daniel Menezes de Souza" userId="57061c86-8c16-4443-9cad-9dd854a4c8b7" providerId="ADAL" clId="{4E13A97D-E5C5-4EB3-B66C-FBF9C6F148E2}" dt="2022-04-09T21:42:55.980" v="1006" actId="21"/>
          <ac:spMkLst>
            <pc:docMk/>
            <pc:sldMk cId="726950536" sldId="324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4:46.270" v="1024" actId="20577"/>
        <pc:sldMkLst>
          <pc:docMk/>
          <pc:sldMk cId="2017562579" sldId="325"/>
        </pc:sldMkLst>
        <pc:spChg chg="mod">
          <ac:chgData name="Daniel Menezes de Souza" userId="57061c86-8c16-4443-9cad-9dd854a4c8b7" providerId="ADAL" clId="{4E13A97D-E5C5-4EB3-B66C-FBF9C6F148E2}" dt="2022-04-09T19:24:07.708" v="887" actId="20577"/>
          <ac:spMkLst>
            <pc:docMk/>
            <pc:sldMk cId="2017562579" sldId="325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21:44:46.270" v="1024" actId="20577"/>
          <ac:spMkLst>
            <pc:docMk/>
            <pc:sldMk cId="2017562579" sldId="325"/>
            <ac:spMk id="101" creationId="{00000000-0000-0000-0000-000000000000}"/>
          </ac:spMkLst>
        </pc:spChg>
      </pc:sldChg>
      <pc:sldChg chg="modSp add del mod">
        <pc:chgData name="Daniel Menezes de Souza" userId="57061c86-8c16-4443-9cad-9dd854a4c8b7" providerId="ADAL" clId="{4E13A97D-E5C5-4EB3-B66C-FBF9C6F148E2}" dt="2022-04-09T21:43:44.670" v="1015" actId="47"/>
        <pc:sldMkLst>
          <pc:docMk/>
          <pc:sldMk cId="1144223380" sldId="326"/>
        </pc:sldMkLst>
        <pc:spChg chg="mod">
          <ac:chgData name="Daniel Menezes de Souza" userId="57061c86-8c16-4443-9cad-9dd854a4c8b7" providerId="ADAL" clId="{4E13A97D-E5C5-4EB3-B66C-FBF9C6F148E2}" dt="2022-04-09T21:43:37.397" v="1012" actId="21"/>
          <ac:spMkLst>
            <pc:docMk/>
            <pc:sldMk cId="1144223380" sldId="326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5:49.461" v="1048" actId="20577"/>
        <pc:sldMkLst>
          <pc:docMk/>
          <pc:sldMk cId="1812335087" sldId="327"/>
        </pc:sldMkLst>
        <pc:spChg chg="mod">
          <ac:chgData name="Daniel Menezes de Souza" userId="57061c86-8c16-4443-9cad-9dd854a4c8b7" providerId="ADAL" clId="{4E13A97D-E5C5-4EB3-B66C-FBF9C6F148E2}" dt="2022-04-09T21:45:49.461" v="1048" actId="20577"/>
          <ac:spMkLst>
            <pc:docMk/>
            <pc:sldMk cId="1812335087" sldId="327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6:49.679" v="1092" actId="20577"/>
        <pc:sldMkLst>
          <pc:docMk/>
          <pc:sldMk cId="2865659191" sldId="328"/>
        </pc:sldMkLst>
        <pc:spChg chg="mod">
          <ac:chgData name="Daniel Menezes de Souza" userId="57061c86-8c16-4443-9cad-9dd854a4c8b7" providerId="ADAL" clId="{4E13A97D-E5C5-4EB3-B66C-FBF9C6F148E2}" dt="2022-04-09T21:46:49.679" v="1092" actId="20577"/>
          <ac:spMkLst>
            <pc:docMk/>
            <pc:sldMk cId="2865659191" sldId="328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8:14.934" v="1164" actId="20577"/>
        <pc:sldMkLst>
          <pc:docMk/>
          <pc:sldMk cId="2017138308" sldId="329"/>
        </pc:sldMkLst>
        <pc:spChg chg="mod">
          <ac:chgData name="Daniel Menezes de Souza" userId="57061c86-8c16-4443-9cad-9dd854a4c8b7" providerId="ADAL" clId="{4E13A97D-E5C5-4EB3-B66C-FBF9C6F148E2}" dt="2022-04-09T21:48:14.934" v="1164" actId="20577"/>
          <ac:spMkLst>
            <pc:docMk/>
            <pc:sldMk cId="2017138308" sldId="329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8:25.338" v="1165" actId="20577"/>
        <pc:sldMkLst>
          <pc:docMk/>
          <pc:sldMk cId="1526636664" sldId="330"/>
        </pc:sldMkLst>
        <pc:spChg chg="mod">
          <ac:chgData name="Daniel Menezes de Souza" userId="57061c86-8c16-4443-9cad-9dd854a4c8b7" providerId="ADAL" clId="{4E13A97D-E5C5-4EB3-B66C-FBF9C6F148E2}" dt="2022-04-09T21:48:25.338" v="1165" actId="20577"/>
          <ac:spMkLst>
            <pc:docMk/>
            <pc:sldMk cId="1526636664" sldId="330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9:07.957" v="1167" actId="20577"/>
        <pc:sldMkLst>
          <pc:docMk/>
          <pc:sldMk cId="2495745933" sldId="331"/>
        </pc:sldMkLst>
        <pc:spChg chg="mod">
          <ac:chgData name="Daniel Menezes de Souza" userId="57061c86-8c16-4443-9cad-9dd854a4c8b7" providerId="ADAL" clId="{4E13A97D-E5C5-4EB3-B66C-FBF9C6F148E2}" dt="2022-04-09T19:27:58.414" v="927" actId="20577"/>
          <ac:spMkLst>
            <pc:docMk/>
            <pc:sldMk cId="2495745933" sldId="331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21:49:07.957" v="1167" actId="20577"/>
          <ac:spMkLst>
            <pc:docMk/>
            <pc:sldMk cId="2495745933" sldId="331"/>
            <ac:spMk id="101" creationId="{00000000-0000-0000-0000-000000000000}"/>
          </ac:spMkLst>
        </pc:spChg>
      </pc:sldChg>
      <pc:sldChg chg="modSp add mod">
        <pc:chgData name="Daniel Menezes de Souza" userId="57061c86-8c16-4443-9cad-9dd854a4c8b7" providerId="ADAL" clId="{4E13A97D-E5C5-4EB3-B66C-FBF9C6F148E2}" dt="2022-04-09T21:49:17.358" v="1168" actId="20577"/>
        <pc:sldMkLst>
          <pc:docMk/>
          <pc:sldMk cId="2295447425" sldId="332"/>
        </pc:sldMkLst>
        <pc:spChg chg="mod">
          <ac:chgData name="Daniel Menezes de Souza" userId="57061c86-8c16-4443-9cad-9dd854a4c8b7" providerId="ADAL" clId="{4E13A97D-E5C5-4EB3-B66C-FBF9C6F148E2}" dt="2022-04-09T19:28:38.390" v="950" actId="20577"/>
          <ac:spMkLst>
            <pc:docMk/>
            <pc:sldMk cId="2295447425" sldId="332"/>
            <ac:spMk id="100" creationId="{00000000-0000-0000-0000-000000000000}"/>
          </ac:spMkLst>
        </pc:spChg>
        <pc:spChg chg="mod">
          <ac:chgData name="Daniel Menezes de Souza" userId="57061c86-8c16-4443-9cad-9dd854a4c8b7" providerId="ADAL" clId="{4E13A97D-E5C5-4EB3-B66C-FBF9C6F148E2}" dt="2022-04-09T21:49:17.358" v="1168" actId="20577"/>
          <ac:spMkLst>
            <pc:docMk/>
            <pc:sldMk cId="2295447425" sldId="332"/>
            <ac:spMk id="101" creationId="{00000000-0000-0000-0000-000000000000}"/>
          </ac:spMkLst>
        </pc:spChg>
      </pc:sldChg>
      <pc:sldMasterChg chg="modSldLayout">
        <pc:chgData name="Daniel Menezes de Souza" userId="57061c86-8c16-4443-9cad-9dd854a4c8b7" providerId="ADAL" clId="{4E13A97D-E5C5-4EB3-B66C-FBF9C6F148E2}" dt="2022-04-09T18:46:56.079" v="11"/>
        <pc:sldMasterMkLst>
          <pc:docMk/>
          <pc:sldMasterMk cId="0" sldId="2147483648"/>
        </pc:sldMasterMkLst>
        <pc:sldLayoutChg chg="setBg">
          <pc:chgData name="Daniel Menezes de Souza" userId="57061c86-8c16-4443-9cad-9dd854a4c8b7" providerId="ADAL" clId="{4E13A97D-E5C5-4EB3-B66C-FBF9C6F148E2}" dt="2022-04-09T18:46:56.079" v="11"/>
          <pc:sldLayoutMkLst>
            <pc:docMk/>
            <pc:sldMasterMk cId="0" sldId="2147483648"/>
            <pc:sldLayoutMk cId="0" sldId="2147483649"/>
          </pc:sldLayoutMkLst>
        </pc:sldLayoutChg>
      </pc:sldMasterChg>
      <pc:sldMasterChg chg="new mod addSldLayout delSldLayout">
        <pc:chgData name="Daniel Menezes de Souza" userId="57061c86-8c16-4443-9cad-9dd854a4c8b7" providerId="ADAL" clId="{4E13A97D-E5C5-4EB3-B66C-FBF9C6F148E2}" dt="2022-04-09T18:47:36.394" v="18" actId="2696"/>
        <pc:sldMasterMkLst>
          <pc:docMk/>
          <pc:sldMasterMk cId="3407902434" sldId="2147483674"/>
        </pc:sldMasterMkLst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2910361783" sldId="2147483675"/>
          </pc:sldLayoutMkLst>
        </pc:sldLayoutChg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3505550121" sldId="2147483676"/>
          </pc:sldLayoutMkLst>
        </pc:sldLayoutChg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2103000934" sldId="2147483677"/>
          </pc:sldLayoutMkLst>
        </pc:sldLayoutChg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2788921823" sldId="2147483678"/>
          </pc:sldLayoutMkLst>
        </pc:sldLayoutChg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2917445967" sldId="2147483679"/>
          </pc:sldLayoutMkLst>
        </pc:sldLayoutChg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1590500213" sldId="2147483680"/>
          </pc:sldLayoutMkLst>
        </pc:sldLayoutChg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1626454687" sldId="2147483681"/>
          </pc:sldLayoutMkLst>
        </pc:sldLayoutChg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2271952474" sldId="2147483682"/>
          </pc:sldLayoutMkLst>
        </pc:sldLayoutChg>
        <pc:sldLayoutChg chg="new replId">
          <pc:chgData name="Daniel Menezes de Souza" userId="57061c86-8c16-4443-9cad-9dd854a4c8b7" providerId="ADAL" clId="{4E13A97D-E5C5-4EB3-B66C-FBF9C6F148E2}" dt="2022-04-09T18:47:14.642" v="12" actId="6938"/>
          <pc:sldLayoutMkLst>
            <pc:docMk/>
            <pc:sldMasterMk cId="3407902434" sldId="2147483674"/>
            <pc:sldLayoutMk cId="153234968" sldId="2147483683"/>
          </pc:sldLayoutMkLst>
        </pc:sldLayoutChg>
        <pc:sldLayoutChg chg="new del replId">
          <pc:chgData name="Daniel Menezes de Souza" userId="57061c86-8c16-4443-9cad-9dd854a4c8b7" providerId="ADAL" clId="{4E13A97D-E5C5-4EB3-B66C-FBF9C6F148E2}" dt="2022-04-09T18:47:36.394" v="18" actId="2696"/>
          <pc:sldLayoutMkLst>
            <pc:docMk/>
            <pc:sldMasterMk cId="3407902434" sldId="2147483674"/>
            <pc:sldLayoutMk cId="2874916144" sldId="2147483684"/>
          </pc:sldLayoutMkLst>
        </pc:sldLayoutChg>
        <pc:sldLayoutChg chg="new del replId">
          <pc:chgData name="Daniel Menezes de Souza" userId="57061c86-8c16-4443-9cad-9dd854a4c8b7" providerId="ADAL" clId="{4E13A97D-E5C5-4EB3-B66C-FBF9C6F148E2}" dt="2022-04-09T18:47:36.194" v="17" actId="2696"/>
          <pc:sldLayoutMkLst>
            <pc:docMk/>
            <pc:sldMasterMk cId="3407902434" sldId="2147483674"/>
            <pc:sldLayoutMk cId="932504854" sldId="2147483685"/>
          </pc:sldLayoutMkLst>
        </pc:sldLayoutChg>
      </pc:sldMasterChg>
      <pc:sldMasterChg chg="modSp addSldLayout delSldLayout modSldLayout">
        <pc:chgData name="Daniel Menezes de Souza" userId="57061c86-8c16-4443-9cad-9dd854a4c8b7" providerId="ADAL" clId="{4E13A97D-E5C5-4EB3-B66C-FBF9C6F148E2}" dt="2022-04-09T18:52:21.720" v="120" actId="14100"/>
        <pc:sldMasterMkLst>
          <pc:docMk/>
          <pc:sldMasterMk cId="2211337399" sldId="2147483684"/>
        </pc:sldMasterMkLst>
        <pc:spChg chg="mod">
          <ac:chgData name="Daniel Menezes de Souza" userId="57061c86-8c16-4443-9cad-9dd854a4c8b7" providerId="ADAL" clId="{4E13A97D-E5C5-4EB3-B66C-FBF9C6F148E2}" dt="2022-04-09T18:52:21.720" v="120" actId="14100"/>
          <ac:spMkLst>
            <pc:docMk/>
            <pc:sldMasterMk cId="2211337399" sldId="2147483684"/>
            <ac:spMk id="1032" creationId="{0571437D-60DB-4A6E-B403-B2BF777EFB9B}"/>
          </ac:spMkLst>
        </pc:spChg>
        <pc:picChg chg="mod">
          <ac:chgData name="Daniel Menezes de Souza" userId="57061c86-8c16-4443-9cad-9dd854a4c8b7" providerId="ADAL" clId="{4E13A97D-E5C5-4EB3-B66C-FBF9C6F148E2}" dt="2022-04-09T18:50:58.957" v="87" actId="14100"/>
          <ac:picMkLst>
            <pc:docMk/>
            <pc:sldMasterMk cId="2211337399" sldId="2147483684"/>
            <ac:picMk id="1035" creationId="{ADDE8EC9-2B9B-4670-86CD-BAAF87C06E46}"/>
          </ac:picMkLst>
        </pc:picChg>
        <pc:sldLayoutChg chg="add del">
          <pc:chgData name="Daniel Menezes de Souza" userId="57061c86-8c16-4443-9cad-9dd854a4c8b7" providerId="ADAL" clId="{4E13A97D-E5C5-4EB3-B66C-FBF9C6F148E2}" dt="2022-04-09T18:51:03.694" v="93" actId="2696"/>
          <pc:sldLayoutMkLst>
            <pc:docMk/>
            <pc:sldMasterMk cId="2211337399" sldId="2147483684"/>
            <pc:sldLayoutMk cId="4220363020" sldId="2147483685"/>
          </pc:sldLayoutMkLst>
        </pc:sldLayoutChg>
        <pc:sldLayoutChg chg="modSp">
          <pc:chgData name="Daniel Menezes de Souza" userId="57061c86-8c16-4443-9cad-9dd854a4c8b7" providerId="ADAL" clId="{4E13A97D-E5C5-4EB3-B66C-FBF9C6F148E2}" dt="2022-04-09T18:50:55.400" v="79" actId="1035"/>
          <pc:sldLayoutMkLst>
            <pc:docMk/>
            <pc:sldMasterMk cId="2211337399" sldId="2147483684"/>
            <pc:sldLayoutMk cId="3694720057" sldId="2147483686"/>
          </pc:sldLayoutMkLst>
          <pc:spChg chg="mod">
            <ac:chgData name="Daniel Menezes de Souza" userId="57061c86-8c16-4443-9cad-9dd854a4c8b7" providerId="ADAL" clId="{4E13A97D-E5C5-4EB3-B66C-FBF9C6F148E2}" dt="2022-04-09T18:50:55.400" v="79" actId="1035"/>
            <ac:spMkLst>
              <pc:docMk/>
              <pc:sldMasterMk cId="2211337399" sldId="2147483684"/>
              <pc:sldLayoutMk cId="3694720057" sldId="2147483686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DAF4EB-A892-4901-B974-155C98D32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062ACE-29C3-4A71-BBF8-D53D7A6D73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F89687-7C58-40F4-9C8D-76843EA80C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EB3E6-2D0F-482A-825F-AB108FADB9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472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31523" cy="585311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A44EC3-853A-4763-86F3-9BDBD454A9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52F6D9-F7CE-4A7C-8B96-BAAF0E16FB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4FB0BB-8E33-4D31-A025-65E39F152C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402D9-7154-4E3E-B776-4797DA95504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202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3C7ACE8-82BE-4DF3-8760-B6CB86943E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FE50E2-87B9-4578-B03B-D3279816A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DD4DB8-4CEA-43E3-8E93-8DF0E34B74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6E6F6-F2CB-47E7-B2E0-074A6D3192D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2600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conteúd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11398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307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642338" y="1600201"/>
            <a:ext cx="4044462" cy="45307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BCD9D3-BB28-4905-8725-C1260FAFD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E7F8E4-306D-4AE4-9FA1-27B3815F7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92A71D-5C04-4C7E-A387-298EB15EAF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DD9AB-48F5-40DA-A404-745CB07E27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5232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noProof="0"/>
              <a:t>Clique para editar o estilo do título mestre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EE7699-66A1-4E8E-93C6-D11064BD0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A7C0AF-D06B-49E2-A5BF-611FDFCEF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13EDA9-2F95-4D43-936D-848217DC8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1DAC2-601A-4B0C-9A12-84F87AEB5A6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9876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9DCEBA-ED8C-49BF-8694-24F40B35E7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E1433E-2650-4E60-9A00-0457E5B1A8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498453-B8DB-4463-8599-FF84420913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C87DE-79C6-41D9-B8DD-B2446485B92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891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30725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30725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0BE0B1-EE22-4870-904A-80FD0BD641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4113C7-3A12-4353-82B8-C9C96912BF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56C88A-9DD0-4982-81F3-F7C69D9414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25142-3DD9-4BAE-9252-919C464129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358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E007D9-5F8A-428B-9220-115D834AF1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41E5796-58FA-4C0B-8FA8-90541AA15C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5C9D57-D863-423D-9D42-435E9AFBC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16415-D3EE-46E0-B41E-2BBC41C9386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4836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80E1D1A-D7C2-43C9-84D8-53D675BA9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8BB0636-A5A2-45D6-83BC-EB07240A3A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DC3191A-B90A-4C64-AE8A-E21A0F1AF7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B943D-5224-443B-9195-8DC67311C18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8080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344947-FB22-4BF5-ADF6-7D1ABE9D91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159158-8691-49BF-8268-9C5ABE2523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AFA641C-9AD8-48CD-B5C6-AF6E8F01C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8348E-C6DB-4D1B-A5D4-5FE691473EF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391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/>
          <a:lstStyle>
            <a:lvl1pPr algn="l">
              <a:defRPr sz="1846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6CF003-FCB8-4724-865C-40AEC7F60E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6065FF-4D2C-4551-B7B6-DA2A15440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A240D4-E6F4-4337-B156-86A940959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6B0E9-C43B-4D3A-BC65-53D8B0C5E9F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9597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1846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4265F7-453A-4494-9E4E-FA0AE2520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A128CE-2054-43D6-8510-AA582285E4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D491E2-0550-4C1A-A37F-2048CE6FC3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A0AF0-03C4-4610-AF06-C6851ED0B8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177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452488-D36B-425C-A41E-27CC43E2B1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BC25B2-150B-4390-83B1-E02C69367F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77C00D-02EA-46B8-9C97-CFBD66F8D5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03994-21E1-4319-B40A-E30CD6BC8B4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371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5EFB881-58CC-4776-BD6D-9C35CAC514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4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A1E382-D6EB-43F2-B89D-CE06208EC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os estilos do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</a:p>
        </p:txBody>
      </p:sp>
      <p:sp>
        <p:nvSpPr>
          <p:cNvPr id="215044" name="Rectangle 4">
            <a:extLst>
              <a:ext uri="{FF2B5EF4-FFF2-40B4-BE49-F238E27FC236}">
                <a16:creationId xmlns:a16="http://schemas.microsoft.com/office/drawing/2014/main" id="{996B1B3E-D872-4B70-B1F7-B85D1B5B53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23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045" name="Rectangle 5">
            <a:extLst>
              <a:ext uri="{FF2B5EF4-FFF2-40B4-BE49-F238E27FC236}">
                <a16:creationId xmlns:a16="http://schemas.microsoft.com/office/drawing/2014/main" id="{988D540F-942A-4444-942C-AEFFD52E71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23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046" name="Rectangle 6">
            <a:extLst>
              <a:ext uri="{FF2B5EF4-FFF2-40B4-BE49-F238E27FC236}">
                <a16:creationId xmlns:a16="http://schemas.microsoft.com/office/drawing/2014/main" id="{01E7DF32-F5A5-4CB7-BF07-83FC095135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23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83E21C4-E86F-492F-B2DD-B2B72A14CE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0ED496D-E06A-479A-BA08-DE22C1C2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sz="2215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0571437D-60DB-4A6E-B403-B2BF777EF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97204"/>
            <a:ext cx="8434754" cy="2828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 sz="1662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1E64CF68-58F5-47D3-8A90-8796367CF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sz="2215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EB60627-240F-49CC-A71F-7977CD614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sz="2215">
              <a:latin typeface="Times New Roman" panose="02020603050405020304" pitchFamily="18" charset="0"/>
            </a:endParaRPr>
          </a:p>
        </p:txBody>
      </p:sp>
      <p:pic>
        <p:nvPicPr>
          <p:cNvPr id="1035" name="Imagem 2">
            <a:extLst>
              <a:ext uri="{FF2B5EF4-FFF2-40B4-BE49-F238E27FC236}">
                <a16:creationId xmlns:a16="http://schemas.microsoft.com/office/drawing/2014/main" id="{ADDE8EC9-2B9B-4670-86CD-BAAF87C06E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397" y="5786439"/>
            <a:ext cx="2791557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33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Garamond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Garamond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Garamond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Garamond" pitchFamily="18" charset="0"/>
          <a:cs typeface="Arial" pitchFamily="34" charset="0"/>
        </a:defRPr>
      </a:lvl5pPr>
      <a:lvl6pPr marL="422041" algn="l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844083" algn="l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266124" algn="l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688165" algn="l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585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215">
          <a:solidFill>
            <a:schemeClr val="tx1"/>
          </a:solidFill>
          <a:latin typeface="+mn-lt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1846">
          <a:solidFill>
            <a:schemeClr val="tx1"/>
          </a:solidFill>
          <a:latin typeface="+mn-lt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tângulo 7">
            <a:extLst>
              <a:ext uri="{FF2B5EF4-FFF2-40B4-BE49-F238E27FC236}">
                <a16:creationId xmlns:a16="http://schemas.microsoft.com/office/drawing/2014/main" id="{ED1510EF-454D-42F5-BE01-451646F98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715" y="2031494"/>
            <a:ext cx="8247185" cy="209952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pt-BR" sz="1662">
              <a:latin typeface="Arial" panose="020B0604020202020204" pitchFamily="34" charset="0"/>
            </a:endParaRPr>
          </a:p>
        </p:txBody>
      </p:sp>
      <p:pic>
        <p:nvPicPr>
          <p:cNvPr id="3076" name="Picture 4" descr="logo-2">
            <a:extLst>
              <a:ext uri="{FF2B5EF4-FFF2-40B4-BE49-F238E27FC236}">
                <a16:creationId xmlns:a16="http://schemas.microsoft.com/office/drawing/2014/main" id="{267C87C6-C2C3-4160-90EA-31753ED7F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105" y="1321777"/>
            <a:ext cx="38100" cy="35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logo-2">
            <a:extLst>
              <a:ext uri="{FF2B5EF4-FFF2-40B4-BE49-F238E27FC236}">
                <a16:creationId xmlns:a16="http://schemas.microsoft.com/office/drawing/2014/main" id="{502CAB15-F76C-49A2-970A-5A31CC10A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097" y="4054720"/>
            <a:ext cx="38100" cy="35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>
            <a:extLst>
              <a:ext uri="{FF2B5EF4-FFF2-40B4-BE49-F238E27FC236}">
                <a16:creationId xmlns:a16="http://schemas.microsoft.com/office/drawing/2014/main" id="{C448EB55-E580-490F-91A3-4D093535C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13489" y="5915759"/>
            <a:ext cx="7772401" cy="1356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769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7291A10-51D5-420E-8657-B9D53D64F31D}"/>
              </a:ext>
            </a:extLst>
          </p:cNvPr>
          <p:cNvSpPr txBox="1"/>
          <p:nvPr/>
        </p:nvSpPr>
        <p:spPr>
          <a:xfrm>
            <a:off x="477716" y="2472983"/>
            <a:ext cx="8214946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6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Finalísticas dos Conselhos de Enfermagem</a:t>
            </a:r>
            <a:endParaRPr lang="pt-BR" sz="3323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E5B5F72-A44B-4672-815E-B060128C8E93}"/>
              </a:ext>
            </a:extLst>
          </p:cNvPr>
          <p:cNvSpPr txBox="1"/>
          <p:nvPr/>
        </p:nvSpPr>
        <p:spPr>
          <a:xfrm>
            <a:off x="509954" y="4347016"/>
            <a:ext cx="8214946" cy="3481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1662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Menezes de Souza – Conselheiro Federal</a:t>
            </a:r>
          </a:p>
        </p:txBody>
      </p:sp>
      <p:pic>
        <p:nvPicPr>
          <p:cNvPr id="3081" name="Imagem 6">
            <a:extLst>
              <a:ext uri="{FF2B5EF4-FFF2-40B4-BE49-F238E27FC236}">
                <a16:creationId xmlns:a16="http://schemas.microsoft.com/office/drawing/2014/main" id="{FF04B68D-6CC2-45B2-9BC1-EBE45BB96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968" y="4876801"/>
            <a:ext cx="4932694" cy="155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3E5F3EE-F242-4E37-9C2D-3F441261E336}"/>
              </a:ext>
            </a:extLst>
          </p:cNvPr>
          <p:cNvSpPr txBox="1"/>
          <p:nvPr/>
        </p:nvSpPr>
        <p:spPr>
          <a:xfrm>
            <a:off x="498036" y="504092"/>
            <a:ext cx="8214946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SEMINÁRIO ADMINISTRATIVO DO COREN-RO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4815D08-72EE-47B6-BA36-549E0C674761}"/>
              </a:ext>
            </a:extLst>
          </p:cNvPr>
          <p:cNvSpPr txBox="1"/>
          <p:nvPr/>
        </p:nvSpPr>
        <p:spPr>
          <a:xfrm>
            <a:off x="499794" y="1532696"/>
            <a:ext cx="8214946" cy="3481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1662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a 13 de abril de 2022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Lei 5.905/73 - COREN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VI- elaborar a sua proposta orçamentária anual e o projeto de seu regimento interno e submetê-los à aprovação do Conselho Federal;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VII- expedir a carteira profissional indispensável ao exercício da profissão, a qual terá fé pública em todo o território nacional e servirá de documento de identidade;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VIII- zelar pelo bom conceito da profissão e dos que a exerçam;</a:t>
            </a:r>
          </a:p>
          <a:p>
            <a:pPr marL="343080" indent="-343080" algn="just">
              <a:spcBef>
                <a:spcPts val="561"/>
              </a:spcBef>
              <a:buClr>
                <a:srgbClr val="003366"/>
              </a:buClr>
              <a:buFont typeface="Wingdings" charset="2"/>
              <a:buChar char=""/>
            </a:pPr>
            <a:r>
              <a:rPr lang="pt-BR" sz="2400" b="0" strike="noStrike" spc="-1" dirty="0" err="1">
                <a:solidFill>
                  <a:srgbClr val="003366"/>
                </a:solidFill>
                <a:latin typeface="Arial"/>
              </a:rPr>
              <a:t>lX</a:t>
            </a: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- publicar relatórios anuais de seus trabalhos e a relação dos profissionais registrados;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826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Lei 5.905/73 - COREN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X- propor ao Conselho Federal medidas visando à melhoria do exercício profissional;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XI- fixar o valor da anuidade;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XII- apresentar sua prestação de contas ao Conselho Federal, até o dia 28 de fevereiro de cada ano;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XIII- eleger sua diretoria e seus delegados eleitores ao Conselho Federal;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XIV- exercer as demais atribuições que lhes forem conferidas por esta Lei ou pelo Conselho Federal.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237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Regimento Interno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2"/>
            <a:ext cx="8402319" cy="420274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5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lnSpc>
                <a:spcPct val="15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A Resolução 421 de 14 de fevereiro de 2012, aprova o atual Regimento Interno do Cofen, e determina todo o funcionamento interno da instituição, desde a estrutura administrativa do conselho, as competências do Plenário e dos membros da diretoria, de outros órgãos do Cofen, até o funcionamento das reuniões de Plenário (...).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8993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Regimento Interno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2"/>
            <a:ext cx="8402319" cy="474122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Disciplina a hierarquia interna do Sistema e a subordinação prevista no art. 3º da Lei 5.905/1973, inclusive com previsão de processo disciplinar para os conselheiros que desrespeitam as regras regimentais e legais.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A possibilidade de intervenção do Cofen no âmbito dos Regionais também está prevista no regimento, no caso de situações extremas.</a:t>
            </a:r>
          </a:p>
          <a:p>
            <a:pPr marL="343080" indent="-343080" algn="just">
              <a:spcBef>
                <a:spcPts val="561"/>
              </a:spcBef>
              <a:buClr>
                <a:srgbClr val="003366"/>
              </a:buClr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Também determina que os regimentos internos dos Conselhos Regionais devem guardar correspondência com o Conselho Federal.</a:t>
            </a:r>
          </a:p>
        </p:txBody>
      </p:sp>
    </p:spTree>
    <p:extLst>
      <p:ext uri="{BB962C8B-B14F-4D97-AF65-F5344CB8AC3E}">
        <p14:creationId xmlns:p14="http://schemas.microsoft.com/office/powerpoint/2010/main" val="1104183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Regimento Interno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Algumas inovações do Regimento Interno atual: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Criação da Assembleia de Presidentes como órgão consultivo, propositivo e recursal em algumas matérias.</a:t>
            </a: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Obrigatoriedade de implantação do controle interno no âmbito do Sistema e extinção das Comissões de Tomadas de Contas (CTC).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Estabilidade dos empregados públicos.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Resgate do papel dos conselheiros suplentes.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Mandato de diretoria de três anos.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Plenárias com caráter público. 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8102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Fiscalização do Exercício Profissional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2"/>
            <a:ext cx="8402319" cy="473106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Nos marcos da atual ordem constitucional (CF de 1988) está pacificado no âmbito da jurisprudência que os conselhos profissionais são autarquias públicas, dotadas de personalidade jurídica de direito público e portanto, sujeitos ao regime administrativo e ao controle do TCU.</a:t>
            </a: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No entanto, a doutrina e a jurisprudência caracterizam estas organizações como “autarquias especiais ou sui generis”.</a:t>
            </a:r>
          </a:p>
        </p:txBody>
      </p:sp>
    </p:spTree>
    <p:extLst>
      <p:ext uri="{BB962C8B-B14F-4D97-AF65-F5344CB8AC3E}">
        <p14:creationId xmlns:p14="http://schemas.microsoft.com/office/powerpoint/2010/main" val="2017562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Fiscalização do Exercício Profissional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E sui generis porque não recebem transferência do orçamento da União; seus dirigentes são eleitos e não nomeados livremente pelo Poder Executivo; os seus empregados não são funcionários públicos sujeitos ao Regime Estatutário e </a:t>
            </a:r>
            <a:r>
              <a:rPr lang="pt-BR" sz="2400" b="0" u="sng" strike="noStrike" spc="-1" dirty="0">
                <a:solidFill>
                  <a:srgbClr val="003366"/>
                </a:solidFill>
                <a:uFillTx/>
                <a:latin typeface="Arial"/>
              </a:rPr>
              <a:t>não estão sujeitos à supervisão Ministerial.</a:t>
            </a: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u="sng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spcBef>
                <a:spcPts val="561"/>
              </a:spcBef>
              <a:buClr>
                <a:srgbClr val="003366"/>
              </a:buClr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Autarquias por ser criadas por Lei, com personalidade de direito público e ainda porque receberam do Estado outorga para fiscalizar o exercício das profissões, inclusive com poder jurisdicional e de polícia administrativa.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2335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Fiscalização do Exercício Profissional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Através da Lei 9.659/1998 o Governo Federal tentou modificar a personalidade jurídica dos conselhos profissionais para direito privado, no entanto o STF através da ADIN 1717-6/DF, julgou inconstitucional em definitivo no dia 07 de novembro de 2002, o art. 58 e parágrafos desta Lei.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5659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Fiscalização do Exercício Profissional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Para Diógenes Gasparini, jurista do Direito Administrativo, “são órgãos que decidem e agem pela manifestação da maioria dos seus membros. Não há prevalência da vontade individual do seu dirigente. Essa vontade é a resultante de um procedimento que observa: convocação dos membros, conhecimento prévio da pauta a sofrer deliberação, verificação de presença para instalação, verificação dos impedimentos, sessão, discussão, votação e proclamação dos resultado”.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7138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Fiscalização do Exercício Profissional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Não há dúvidas de que a fiscalização do exercício profissional seja a principal atividade finalística dos conselhos profissionais, aliás a doutrina e a jurisprudência os caracterizam como Conselhos de Fiscalização Profissional, portanto, existem para fiscalizar a atividade profissional, em caráter delegado pelo Estado, em prol da coletividade e do cidadão usuário dos serviços daquele profissional.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663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 idx="4294967295"/>
          </p:nvPr>
        </p:nvSpPr>
        <p:spPr>
          <a:xfrm>
            <a:off x="458788" y="579120"/>
            <a:ext cx="8461692" cy="61309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Cofen/Conselhos Regionais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idx="4294967295"/>
          </p:nvPr>
        </p:nvSpPr>
        <p:spPr>
          <a:xfrm>
            <a:off x="458789" y="1783080"/>
            <a:ext cx="8461691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</a:rPr>
              <a:t>A Lei 5.905, de 12 de julho de 1973, cria o Sistema Cofen/Conselhos Regionais, com natureza autárquica.</a:t>
            </a: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/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</a:rPr>
              <a:t>São órgãos disciplinadores do exercício profissional da enfermagem, inicialmente vinculado ao Ministério do Trabalho e Previdência Social.</a:t>
            </a:r>
            <a:endParaRPr lang="pt-BR" sz="2400" b="0" strike="noStrike" spc="-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Disciplina o Exercício Profissional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O Conselho também funciona como tribunal de ética, exercendo um poder jurisdicional sobre o profissional inscrito, podendo permitir, limitar ou até impedir o exercício profissional e aplicar multas e outras penalidades aos infratores do Código de Ética.</a:t>
            </a: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Um verdadeiro poder de polícia administrativa.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5745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Registro e Inscrição Profissional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3366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Um dos requisitos exigidos por lei para o exercício profissional é a inscrição no Conselho de Enfermagem da sua região, portanto, a inscrição no Coren e o respectivo recolhimento da anuidade é obrigatório para o exercício profissional.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5447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Cofen/Conselhos Regionais de Enfermagem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640840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</a:rPr>
              <a:t>Por força do art. 3º da lei citada, os Conselhos Regionais são subordinados ao Conselho Federal.</a:t>
            </a:r>
            <a:endParaRPr lang="pt-BR" sz="2400" b="0" strike="noStrike" spc="-1" dirty="0"/>
          </a:p>
          <a:p>
            <a:pPr marL="343080" indent="-343080" algn="just"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</a:rPr>
              <a:t>Existe um Conselho Regional em cada Estado da Federação e um na capital da República.</a:t>
            </a:r>
            <a:endParaRPr lang="pt-BR" sz="2400" b="0" strike="noStrike" spc="-1" dirty="0"/>
          </a:p>
          <a:p>
            <a:pPr marL="343080" indent="-343080" algn="just"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</a:rPr>
              <a:t>O Conselho Federal terá nove membros efetivos e igual número de suplentes, todos enfermeiros, brasileiros natos, eleitos de forma indireta, na Assembleia dos Delegados Regionais, para mandato honorífico de três anos, permitida uma reeleição. </a:t>
            </a:r>
            <a:endParaRPr lang="pt-BR" sz="2400" b="0" strike="noStrike" spc="-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Cofen/Conselhos Regionais de Enfermagem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640840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O art. 8º da Lei, trata das competências do Cofen, caracterizando-o como um órgão superior de coordenação, direção, revisão e supervisão do Sistema e de regulação da profissão e dos Conselhos de Enfermagem.</a:t>
            </a: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O art. 10 dispõe sobre a receita que é oriunda de ¼ da arrecadação de anuidades, taxas e emolumentos arrecadados pelos Conselhos Regionais.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056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Lei 5.905/73 - COFEN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95400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 err="1">
                <a:solidFill>
                  <a:srgbClr val="003366"/>
                </a:solidFill>
                <a:latin typeface="Arial"/>
              </a:rPr>
              <a:t>Art</a:t>
            </a: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 8º Compete ao Conselho Federal: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I – aprovar seu regimento interno e os dos Conselhos Regionais;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 err="1">
                <a:solidFill>
                  <a:srgbClr val="003366"/>
                </a:solidFill>
                <a:latin typeface="Arial"/>
              </a:rPr>
              <a:t>lI</a:t>
            </a: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-  instalar os Conselhos Regionais;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III-  elaborar o Código de Deontologia de Enfermagem e alterá-lo, quando necessário, ouvidos os Conselhos Regionais;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IV-  baixar provimentos e expedir instruções, para uniformidade de procedimento e bom funcionamento dos Conselhos Regionais;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V-  dirimir as dúvidas suscitadas pelos Conselhos Regionais;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289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Lei 5.905/73 - COFEN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95400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VI-  apreciar, em grau de recursos, as decisões dos Conselhos Regionais;</a:t>
            </a: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VII-  instituir o modelo das carteiras profissionais de identidade e as insígnias da profissão;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VIII- homologar, suprir ou anular atos dos Conselhos Regionais;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IX-  aprovar anualmente as contas e a proposta orçamentária da autarquia, remetendo-as aos órgãos competentes;</a:t>
            </a: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067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Lei 5.905/73 - COFEN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X- promover estudos e campanhas para aperfeiçoamento profissional;</a:t>
            </a: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0" algn="l"/>
              </a:tabLst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XI- publicar relatórios anuais de seus trabalhos;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0" algn="l"/>
              </a:tabLst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XII- convocar e realizar as eleições para sua diretoria;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400"/>
              </a:spcBef>
              <a:buClr>
                <a:srgbClr val="003366"/>
              </a:buClr>
              <a:buSzPct val="75000"/>
              <a:buFont typeface="Wingdings" charset="2"/>
              <a:buChar char=""/>
              <a:tabLst>
                <a:tab pos="0" algn="l"/>
              </a:tabLst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XIII- exercer as demais atribuições que lhe forem conferidas por lei.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958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Sistema Cofen/Conselhos Regionais de Enfermagem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640840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Os Conselhos Regionais são os órgãos de execução das atividades finalísticas do Sistema, dentro dos limites estabelecidos na Lei 5.905/73 e das diretrizes determinadas pelo Conselho Federal.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O art. 20, determina que a responsabilidade pela gestão administrativa e financeira dos Conselhos de Enfermagem é dos respectivos diretores.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7643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 idx="4294967295"/>
          </p:nvPr>
        </p:nvSpPr>
        <p:spPr>
          <a:xfrm>
            <a:off x="477520" y="132080"/>
            <a:ext cx="8402320" cy="114141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b="1" strike="noStrike" spc="-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Lei 5.905/73 - COREN</a:t>
            </a:r>
            <a:endParaRPr lang="pt-BR" sz="36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idx="4294967295"/>
          </p:nvPr>
        </p:nvSpPr>
        <p:spPr>
          <a:xfrm>
            <a:off x="477521" y="1273493"/>
            <a:ext cx="8402319" cy="372268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 err="1">
                <a:solidFill>
                  <a:srgbClr val="003366"/>
                </a:solidFill>
                <a:latin typeface="Arial"/>
              </a:rPr>
              <a:t>Art</a:t>
            </a: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 15. Compete aos Conselhos Regionais: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I- deliberar sobre inscrição no Conselho e seu cancelamento;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Il- disciplinar e fiscalizar o exercício profissional, observadas as diretrizes gerais do Conselho Federal;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III- fazer executar as instruções e provimentos do Conselho Federal;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IV- manter o registro dos profissionais com exercício na respectiva jurisdição;</a:t>
            </a:r>
            <a:endParaRPr lang="pt-BR" sz="24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spcBef>
                <a:spcPts val="561"/>
              </a:spcBef>
              <a:buClr>
                <a:srgbClr val="003366"/>
              </a:buClr>
              <a:buSzPct val="7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3366"/>
                </a:solidFill>
                <a:latin typeface="Arial"/>
              </a:rPr>
              <a:t>V- conhecer e decidir os assuntos atinentes à ética profissional impondo as penalidades cabíveis;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972822"/>
      </p:ext>
    </p:extLst>
  </p:cSld>
  <p:clrMapOvr>
    <a:masterClrMapping/>
  </p:clrMapOvr>
</p:sld>
</file>

<file path=ppt/theme/theme1.xml><?xml version="1.0" encoding="utf-8"?>
<a:theme xmlns:a="http://schemas.openxmlformats.org/drawingml/2006/main" name="Nível">
  <a:themeElements>
    <a:clrScheme name="">
      <a:dk1>
        <a:srgbClr val="000000"/>
      </a:dk1>
      <a:lt1>
        <a:srgbClr val="FFFFFF"/>
      </a:lt1>
      <a:dk2>
        <a:srgbClr val="003399"/>
      </a:dk2>
      <a:lt2>
        <a:srgbClr val="DDDDDD"/>
      </a:lt2>
      <a:accent1>
        <a:srgbClr val="99CC00"/>
      </a:accent1>
      <a:accent2>
        <a:srgbClr val="B2B2B2"/>
      </a:accent2>
      <a:accent3>
        <a:srgbClr val="FFFFFF"/>
      </a:accent3>
      <a:accent4>
        <a:srgbClr val="000000"/>
      </a:accent4>
      <a:accent5>
        <a:srgbClr val="CAE2AA"/>
      </a:accent5>
      <a:accent6>
        <a:srgbClr val="A1A1A1"/>
      </a:accent6>
      <a:hlink>
        <a:srgbClr val="FFCC00"/>
      </a:hlink>
      <a:folHlink>
        <a:srgbClr val="CC9900"/>
      </a:folHlink>
    </a:clrScheme>
    <a:fontScheme name="Ní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Ní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9">
        <a:dk1>
          <a:srgbClr val="000000"/>
        </a:dk1>
        <a:lt1>
          <a:srgbClr val="FFFFFF"/>
        </a:lt1>
        <a:dk2>
          <a:srgbClr val="0099FF"/>
        </a:dk2>
        <a:lt2>
          <a:srgbClr val="0066CC"/>
        </a:lt2>
        <a:accent1>
          <a:srgbClr val="99CC00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00B9E7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10">
        <a:dk1>
          <a:srgbClr val="000000"/>
        </a:dk1>
        <a:lt1>
          <a:srgbClr val="FFFFFF"/>
        </a:lt1>
        <a:dk2>
          <a:srgbClr val="0099FF"/>
        </a:dk2>
        <a:lt2>
          <a:srgbClr val="3366CC"/>
        </a:lt2>
        <a:accent1>
          <a:srgbClr val="99CC00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00B9E7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11">
        <a:dk1>
          <a:srgbClr val="000000"/>
        </a:dk1>
        <a:lt1>
          <a:srgbClr val="FFFFFF"/>
        </a:lt1>
        <a:dk2>
          <a:srgbClr val="0099FF"/>
        </a:dk2>
        <a:lt2>
          <a:srgbClr val="0033CC"/>
        </a:lt2>
        <a:accent1>
          <a:srgbClr val="99CC00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00B9E7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12">
        <a:dk1>
          <a:srgbClr val="000000"/>
        </a:dk1>
        <a:lt1>
          <a:srgbClr val="FFFFFF"/>
        </a:lt1>
        <a:dk2>
          <a:srgbClr val="0099FF"/>
        </a:dk2>
        <a:lt2>
          <a:srgbClr val="003399"/>
        </a:lt2>
        <a:accent1>
          <a:srgbClr val="99CC00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00B9E7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13">
        <a:dk1>
          <a:srgbClr val="000000"/>
        </a:dk1>
        <a:lt1>
          <a:srgbClr val="FFFFFF"/>
        </a:lt1>
        <a:dk2>
          <a:srgbClr val="003399"/>
        </a:dk2>
        <a:lt2>
          <a:srgbClr val="003399"/>
        </a:lt2>
        <a:accent1>
          <a:srgbClr val="99CC00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00B9E7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14">
        <a:dk1>
          <a:srgbClr val="000000"/>
        </a:dk1>
        <a:lt1>
          <a:srgbClr val="FFFFFF"/>
        </a:lt1>
        <a:dk2>
          <a:srgbClr val="003399"/>
        </a:dk2>
        <a:lt2>
          <a:srgbClr val="0099CC"/>
        </a:lt2>
        <a:accent1>
          <a:srgbClr val="99CC00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00B9E7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15">
        <a:dk1>
          <a:srgbClr val="000000"/>
        </a:dk1>
        <a:lt1>
          <a:srgbClr val="FFFFFF"/>
        </a:lt1>
        <a:dk2>
          <a:srgbClr val="003399"/>
        </a:dk2>
        <a:lt2>
          <a:srgbClr val="969696"/>
        </a:lt2>
        <a:accent1>
          <a:srgbClr val="99CC00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008AB9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16">
        <a:dk1>
          <a:srgbClr val="000000"/>
        </a:dk1>
        <a:lt1>
          <a:srgbClr val="FFFFFF"/>
        </a:lt1>
        <a:dk2>
          <a:srgbClr val="003399"/>
        </a:dk2>
        <a:lt2>
          <a:srgbClr val="0099FF"/>
        </a:lt2>
        <a:accent1>
          <a:srgbClr val="99CC00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008AB9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1347</Words>
  <Application>Microsoft Office PowerPoint</Application>
  <PresentationFormat>Apresentação na tela (4:3)</PresentationFormat>
  <Paragraphs>95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Garamond</vt:lpstr>
      <vt:lpstr>Segoe UI</vt:lpstr>
      <vt:lpstr>Times New Roman</vt:lpstr>
      <vt:lpstr>Verdana</vt:lpstr>
      <vt:lpstr>Wingdings</vt:lpstr>
      <vt:lpstr>Nível</vt:lpstr>
      <vt:lpstr>Apresentação do PowerPoint</vt:lpstr>
      <vt:lpstr>Cofen/Conselhos Regionais</vt:lpstr>
      <vt:lpstr>Sistema Cofen/Conselhos Regionais de Enfermagem</vt:lpstr>
      <vt:lpstr>Sistema Cofen/Conselhos Regionais de Enfermagem</vt:lpstr>
      <vt:lpstr>Lei 5.905/73 - COFEN</vt:lpstr>
      <vt:lpstr>Lei 5.905/73 - COFEN</vt:lpstr>
      <vt:lpstr>Lei 5.905/73 - COFEN</vt:lpstr>
      <vt:lpstr>Sistema Cofen/Conselhos Regionais de Enfermagem</vt:lpstr>
      <vt:lpstr>Lei 5.905/73 - COREN</vt:lpstr>
      <vt:lpstr>Lei 5.905/73 - COREN</vt:lpstr>
      <vt:lpstr>Lei 5.905/73 - COREN</vt:lpstr>
      <vt:lpstr>Regimento Interno</vt:lpstr>
      <vt:lpstr>Regimento Interno</vt:lpstr>
      <vt:lpstr>Regimento Interno</vt:lpstr>
      <vt:lpstr>Fiscalização do Exercício Profissional</vt:lpstr>
      <vt:lpstr>Fiscalização do Exercício Profissional</vt:lpstr>
      <vt:lpstr>Fiscalização do Exercício Profissional</vt:lpstr>
      <vt:lpstr>Fiscalização do Exercício Profissional</vt:lpstr>
      <vt:lpstr>Fiscalização do Exercício Profissional</vt:lpstr>
      <vt:lpstr>Disciplina o Exercício Profissional</vt:lpstr>
      <vt:lpstr>Registro e Inscrição Profissional</vt:lpstr>
      <vt:lpstr>Apresentação do PowerPoint</vt:lpstr>
    </vt:vector>
  </TitlesOfParts>
  <Company>Conselho Federal de Enfermagem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6º Seminário Nacional de Fiscalização do Sistema Cofen/Conselhos Regionais - SENAFIS</dc:title>
  <dc:subject/>
  <dc:creator>Administrador</dc:creator>
  <dc:description/>
  <cp:lastModifiedBy>Daniel Menezes de Souza</cp:lastModifiedBy>
  <cp:revision>66</cp:revision>
  <dcterms:created xsi:type="dcterms:W3CDTF">2013-11-18T11:54:21Z</dcterms:created>
  <dcterms:modified xsi:type="dcterms:W3CDTF">2022-04-09T21:49:32Z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Apresentação na tela (4:3)</vt:lpwstr>
  </property>
  <property fmtid="{D5CDD505-2E9C-101B-9397-08002B2CF9AE}" pid="3" name="Slides">
    <vt:i4>24</vt:i4>
  </property>
</Properties>
</file>