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handoutMasterIdLst>
    <p:handoutMasterId r:id="rId91"/>
  </p:handoutMasterIdLst>
  <p:sldIdLst>
    <p:sldId id="564" r:id="rId2"/>
    <p:sldId id="831" r:id="rId3"/>
    <p:sldId id="932" r:id="rId4"/>
    <p:sldId id="933" r:id="rId5"/>
    <p:sldId id="934" r:id="rId6"/>
    <p:sldId id="936" r:id="rId7"/>
    <p:sldId id="935" r:id="rId8"/>
    <p:sldId id="937" r:id="rId9"/>
    <p:sldId id="983" r:id="rId10"/>
    <p:sldId id="1004" r:id="rId11"/>
    <p:sldId id="978" r:id="rId12"/>
    <p:sldId id="1023" r:id="rId13"/>
    <p:sldId id="1024" r:id="rId14"/>
    <p:sldId id="981" r:id="rId15"/>
    <p:sldId id="984" r:id="rId16"/>
    <p:sldId id="982" r:id="rId17"/>
    <p:sldId id="986" r:id="rId18"/>
    <p:sldId id="985" r:id="rId19"/>
    <p:sldId id="988" r:id="rId20"/>
    <p:sldId id="987" r:id="rId21"/>
    <p:sldId id="991" r:id="rId22"/>
    <p:sldId id="990" r:id="rId23"/>
    <p:sldId id="989" r:id="rId24"/>
    <p:sldId id="992" r:id="rId25"/>
    <p:sldId id="993" r:id="rId26"/>
    <p:sldId id="994" r:id="rId27"/>
    <p:sldId id="995" r:id="rId28"/>
    <p:sldId id="999" r:id="rId29"/>
    <p:sldId id="998" r:id="rId30"/>
    <p:sldId id="997" r:id="rId31"/>
    <p:sldId id="1003" r:id="rId32"/>
    <p:sldId id="1007" r:id="rId33"/>
    <p:sldId id="1025" r:id="rId34"/>
    <p:sldId id="1006" r:id="rId35"/>
    <p:sldId id="1005" r:id="rId36"/>
    <p:sldId id="996" r:id="rId37"/>
    <p:sldId id="1001" r:id="rId38"/>
    <p:sldId id="1008" r:id="rId39"/>
    <p:sldId id="1015" r:id="rId40"/>
    <p:sldId id="1016" r:id="rId41"/>
    <p:sldId id="1017" r:id="rId42"/>
    <p:sldId id="1018" r:id="rId43"/>
    <p:sldId id="1027" r:id="rId44"/>
    <p:sldId id="1019" r:id="rId45"/>
    <p:sldId id="1026" r:id="rId46"/>
    <p:sldId id="1020" r:id="rId47"/>
    <p:sldId id="1021" r:id="rId48"/>
    <p:sldId id="1002" r:id="rId49"/>
    <p:sldId id="1009" r:id="rId50"/>
    <p:sldId id="1010" r:id="rId51"/>
    <p:sldId id="1011" r:id="rId52"/>
    <p:sldId id="1013" r:id="rId53"/>
    <p:sldId id="1014" r:id="rId54"/>
    <p:sldId id="944" r:id="rId55"/>
    <p:sldId id="945" r:id="rId56"/>
    <p:sldId id="946" r:id="rId57"/>
    <p:sldId id="947" r:id="rId58"/>
    <p:sldId id="948" r:id="rId59"/>
    <p:sldId id="949" r:id="rId60"/>
    <p:sldId id="950" r:id="rId61"/>
    <p:sldId id="951" r:id="rId62"/>
    <p:sldId id="952" r:id="rId63"/>
    <p:sldId id="953" r:id="rId64"/>
    <p:sldId id="954" r:id="rId65"/>
    <p:sldId id="955" r:id="rId66"/>
    <p:sldId id="956" r:id="rId67"/>
    <p:sldId id="957" r:id="rId68"/>
    <p:sldId id="958" r:id="rId69"/>
    <p:sldId id="1022" r:id="rId70"/>
    <p:sldId id="959" r:id="rId71"/>
    <p:sldId id="960" r:id="rId72"/>
    <p:sldId id="961" r:id="rId73"/>
    <p:sldId id="962" r:id="rId74"/>
    <p:sldId id="963" r:id="rId75"/>
    <p:sldId id="968" r:id="rId76"/>
    <p:sldId id="969" r:id="rId77"/>
    <p:sldId id="970" r:id="rId78"/>
    <p:sldId id="971" r:id="rId79"/>
    <p:sldId id="973" r:id="rId80"/>
    <p:sldId id="974" r:id="rId81"/>
    <p:sldId id="975" r:id="rId82"/>
    <p:sldId id="976" r:id="rId83"/>
    <p:sldId id="977" r:id="rId84"/>
    <p:sldId id="894" r:id="rId85"/>
    <p:sldId id="895" r:id="rId86"/>
    <p:sldId id="897" r:id="rId87"/>
    <p:sldId id="925" r:id="rId88"/>
    <p:sldId id="684" r:id="rId89"/>
  </p:sldIdLst>
  <p:sldSz cx="9144000" cy="6858000" type="screen4x3"/>
  <p:notesSz cx="6784975" cy="9906000"/>
  <p:defaultTextStyle>
    <a:defPPr>
      <a:defRPr lang="pt-BR"/>
    </a:defPPr>
    <a:lvl1pPr algn="l" rtl="0" eaLnBrk="0" fontAlgn="base" hangingPunct="0">
      <a:spcBef>
        <a:spcPct val="0"/>
      </a:spcBef>
      <a:spcAft>
        <a:spcPct val="0"/>
      </a:spcAft>
      <a:defRPr sz="2600" kern="1200">
        <a:solidFill>
          <a:srgbClr val="FFCC00"/>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600" kern="1200">
        <a:solidFill>
          <a:srgbClr val="FFCC00"/>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600" kern="1200">
        <a:solidFill>
          <a:srgbClr val="FFCC00"/>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600" kern="1200">
        <a:solidFill>
          <a:srgbClr val="FFCC00"/>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600" kern="1200">
        <a:solidFill>
          <a:srgbClr val="FFCC00"/>
        </a:solidFill>
        <a:latin typeface="Arial" panose="020B0604020202020204" pitchFamily="34" charset="0"/>
        <a:ea typeface="+mn-ea"/>
        <a:cs typeface="Arial" panose="020B0604020202020204" pitchFamily="34" charset="0"/>
      </a:defRPr>
    </a:lvl5pPr>
    <a:lvl6pPr marL="2286000" algn="l" defTabSz="914400" rtl="0" eaLnBrk="1" latinLnBrk="0" hangingPunct="1">
      <a:defRPr sz="2600" kern="1200">
        <a:solidFill>
          <a:srgbClr val="FFCC00"/>
        </a:solidFill>
        <a:latin typeface="Arial" panose="020B0604020202020204" pitchFamily="34" charset="0"/>
        <a:ea typeface="+mn-ea"/>
        <a:cs typeface="Arial" panose="020B0604020202020204" pitchFamily="34" charset="0"/>
      </a:defRPr>
    </a:lvl6pPr>
    <a:lvl7pPr marL="2743200" algn="l" defTabSz="914400" rtl="0" eaLnBrk="1" latinLnBrk="0" hangingPunct="1">
      <a:defRPr sz="2600" kern="1200">
        <a:solidFill>
          <a:srgbClr val="FFCC00"/>
        </a:solidFill>
        <a:latin typeface="Arial" panose="020B0604020202020204" pitchFamily="34" charset="0"/>
        <a:ea typeface="+mn-ea"/>
        <a:cs typeface="Arial" panose="020B0604020202020204" pitchFamily="34" charset="0"/>
      </a:defRPr>
    </a:lvl7pPr>
    <a:lvl8pPr marL="3200400" algn="l" defTabSz="914400" rtl="0" eaLnBrk="1" latinLnBrk="0" hangingPunct="1">
      <a:defRPr sz="2600" kern="1200">
        <a:solidFill>
          <a:srgbClr val="FFCC00"/>
        </a:solidFill>
        <a:latin typeface="Arial" panose="020B0604020202020204" pitchFamily="34" charset="0"/>
        <a:ea typeface="+mn-ea"/>
        <a:cs typeface="Arial" panose="020B0604020202020204" pitchFamily="34" charset="0"/>
      </a:defRPr>
    </a:lvl8pPr>
    <a:lvl9pPr marL="3657600" algn="l" defTabSz="914400" rtl="0" eaLnBrk="1" latinLnBrk="0" hangingPunct="1">
      <a:defRPr sz="2600" kern="1200">
        <a:solidFill>
          <a:srgbClr val="FFCC00"/>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A57"/>
    <a:srgbClr val="00CC00"/>
    <a:srgbClr val="FFCC00"/>
    <a:srgbClr val="9CBEB3"/>
    <a:srgbClr val="003399"/>
    <a:srgbClr val="0033CC"/>
    <a:srgbClr val="FFFFFF"/>
    <a:srgbClr val="0039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Estilo Médio 1 - Ênfas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Estilo Médio 1 - Ênfas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Estilo Claro 1 - Ênfas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édio 2 - Ênfas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édio 2 - Ênfas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46F890A9-2807-4EBB-B81D-B2AA78EC7F39}" styleName="Estilo Escuro 2 - Ênfase 5/Ênfas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Estilo Claro 1 - Ênfas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29" autoAdjust="0"/>
    <p:restoredTop sz="97158" autoAdjust="0"/>
  </p:normalViewPr>
  <p:slideViewPr>
    <p:cSldViewPr>
      <p:cViewPr varScale="1">
        <p:scale>
          <a:sx n="64" d="100"/>
          <a:sy n="64" d="100"/>
        </p:scale>
        <p:origin x="870" y="66"/>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84" d="100"/>
          <a:sy n="84" d="100"/>
        </p:scale>
        <p:origin x="-1980" y="-96"/>
      </p:cViewPr>
      <p:guideLst>
        <p:guide orient="horz" pos="3120"/>
        <p:guide pos="21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69788AD3-0AA0-4D9C-8ABD-72A755761054}"/>
              </a:ext>
            </a:extLst>
          </p:cNvPr>
          <p:cNvSpPr>
            <a:spLocks noGrp="1" noChangeArrowheads="1"/>
          </p:cNvSpPr>
          <p:nvPr>
            <p:ph type="hdr" sz="quarter"/>
          </p:nvPr>
        </p:nvSpPr>
        <p:spPr bwMode="auto">
          <a:xfrm>
            <a:off x="0" y="0"/>
            <a:ext cx="2940050" cy="495300"/>
          </a:xfrm>
          <a:prstGeom prst="rect">
            <a:avLst/>
          </a:prstGeom>
          <a:noFill/>
          <a:ln w="9525">
            <a:noFill/>
            <a:miter lim="800000"/>
            <a:headEnd/>
            <a:tailEnd/>
          </a:ln>
          <a:effectLst/>
        </p:spPr>
        <p:txBody>
          <a:bodyPr vert="horz" wrap="square" lIns="91912" tIns="45957" rIns="91912" bIns="45957" numCol="1" anchor="t" anchorCtr="0" compatLnSpc="1">
            <a:prstTxWarp prst="textNoShape">
              <a:avLst/>
            </a:prstTxWarp>
          </a:bodyPr>
          <a:lstStyle>
            <a:lvl1pPr eaLnBrk="1" hangingPunct="1">
              <a:defRPr sz="1200">
                <a:latin typeface="Arial" charset="0"/>
                <a:cs typeface="+mn-cs"/>
              </a:defRPr>
            </a:lvl1pPr>
          </a:lstStyle>
          <a:p>
            <a:pPr>
              <a:defRPr/>
            </a:pPr>
            <a:endParaRPr lang="pt-BR"/>
          </a:p>
        </p:txBody>
      </p:sp>
      <p:sp>
        <p:nvSpPr>
          <p:cNvPr id="67587" name="Rectangle 3">
            <a:extLst>
              <a:ext uri="{FF2B5EF4-FFF2-40B4-BE49-F238E27FC236}">
                <a16:creationId xmlns:a16="http://schemas.microsoft.com/office/drawing/2014/main" id="{757C7628-9354-4FA5-9B0C-4DEC451F611E}"/>
              </a:ext>
            </a:extLst>
          </p:cNvPr>
          <p:cNvSpPr>
            <a:spLocks noGrp="1" noChangeArrowheads="1"/>
          </p:cNvSpPr>
          <p:nvPr>
            <p:ph type="dt" sz="quarter" idx="1"/>
          </p:nvPr>
        </p:nvSpPr>
        <p:spPr bwMode="auto">
          <a:xfrm>
            <a:off x="3844925" y="0"/>
            <a:ext cx="2940050" cy="495300"/>
          </a:xfrm>
          <a:prstGeom prst="rect">
            <a:avLst/>
          </a:prstGeom>
          <a:noFill/>
          <a:ln w="9525">
            <a:noFill/>
            <a:miter lim="800000"/>
            <a:headEnd/>
            <a:tailEnd/>
          </a:ln>
          <a:effectLst/>
        </p:spPr>
        <p:txBody>
          <a:bodyPr vert="horz" wrap="square" lIns="91912" tIns="45957" rIns="91912" bIns="45957" numCol="1" anchor="t" anchorCtr="0" compatLnSpc="1">
            <a:prstTxWarp prst="textNoShape">
              <a:avLst/>
            </a:prstTxWarp>
          </a:bodyPr>
          <a:lstStyle>
            <a:lvl1pPr algn="r" eaLnBrk="1" hangingPunct="1">
              <a:defRPr sz="1200">
                <a:latin typeface="Arial" charset="0"/>
                <a:cs typeface="+mn-cs"/>
              </a:defRPr>
            </a:lvl1pPr>
          </a:lstStyle>
          <a:p>
            <a:pPr>
              <a:defRPr/>
            </a:pPr>
            <a:endParaRPr lang="pt-BR"/>
          </a:p>
        </p:txBody>
      </p:sp>
      <p:sp>
        <p:nvSpPr>
          <p:cNvPr id="67588" name="Rectangle 4">
            <a:extLst>
              <a:ext uri="{FF2B5EF4-FFF2-40B4-BE49-F238E27FC236}">
                <a16:creationId xmlns:a16="http://schemas.microsoft.com/office/drawing/2014/main" id="{739F39C6-5036-4C48-866B-93174C992FB0}"/>
              </a:ext>
            </a:extLst>
          </p:cNvPr>
          <p:cNvSpPr>
            <a:spLocks noGrp="1" noChangeArrowheads="1"/>
          </p:cNvSpPr>
          <p:nvPr>
            <p:ph type="ftr" sz="quarter" idx="2"/>
          </p:nvPr>
        </p:nvSpPr>
        <p:spPr bwMode="auto">
          <a:xfrm>
            <a:off x="0" y="9410700"/>
            <a:ext cx="2940050" cy="495300"/>
          </a:xfrm>
          <a:prstGeom prst="rect">
            <a:avLst/>
          </a:prstGeom>
          <a:noFill/>
          <a:ln w="9525">
            <a:noFill/>
            <a:miter lim="800000"/>
            <a:headEnd/>
            <a:tailEnd/>
          </a:ln>
          <a:effectLst/>
        </p:spPr>
        <p:txBody>
          <a:bodyPr vert="horz" wrap="square" lIns="91912" tIns="45957" rIns="91912" bIns="45957" numCol="1" anchor="b" anchorCtr="0" compatLnSpc="1">
            <a:prstTxWarp prst="textNoShape">
              <a:avLst/>
            </a:prstTxWarp>
          </a:bodyPr>
          <a:lstStyle>
            <a:lvl1pPr eaLnBrk="1" hangingPunct="1">
              <a:defRPr sz="1200">
                <a:latin typeface="Arial" charset="0"/>
                <a:cs typeface="+mn-cs"/>
              </a:defRPr>
            </a:lvl1pPr>
          </a:lstStyle>
          <a:p>
            <a:pPr>
              <a:defRPr/>
            </a:pPr>
            <a:endParaRPr lang="pt-BR"/>
          </a:p>
        </p:txBody>
      </p:sp>
      <p:sp>
        <p:nvSpPr>
          <p:cNvPr id="67589" name="Rectangle 5">
            <a:extLst>
              <a:ext uri="{FF2B5EF4-FFF2-40B4-BE49-F238E27FC236}">
                <a16:creationId xmlns:a16="http://schemas.microsoft.com/office/drawing/2014/main" id="{36C71E11-A832-480B-B534-55342AE47D35}"/>
              </a:ext>
            </a:extLst>
          </p:cNvPr>
          <p:cNvSpPr>
            <a:spLocks noGrp="1" noChangeArrowheads="1"/>
          </p:cNvSpPr>
          <p:nvPr>
            <p:ph type="sldNum" sz="quarter" idx="3"/>
          </p:nvPr>
        </p:nvSpPr>
        <p:spPr bwMode="auto">
          <a:xfrm>
            <a:off x="3844925" y="9410700"/>
            <a:ext cx="2940050" cy="495300"/>
          </a:xfrm>
          <a:prstGeom prst="rect">
            <a:avLst/>
          </a:prstGeom>
          <a:noFill/>
          <a:ln w="9525">
            <a:noFill/>
            <a:miter lim="800000"/>
            <a:headEnd/>
            <a:tailEnd/>
          </a:ln>
          <a:effectLst/>
        </p:spPr>
        <p:txBody>
          <a:bodyPr vert="horz" wrap="square" lIns="91912" tIns="45957" rIns="91912" bIns="45957" numCol="1" anchor="b" anchorCtr="0" compatLnSpc="1">
            <a:prstTxWarp prst="textNoShape">
              <a:avLst/>
            </a:prstTxWarp>
          </a:bodyPr>
          <a:lstStyle>
            <a:lvl1pPr algn="r" eaLnBrk="1" hangingPunct="1">
              <a:defRPr sz="1200"/>
            </a:lvl1pPr>
          </a:lstStyle>
          <a:p>
            <a:pPr>
              <a:defRPr/>
            </a:pPr>
            <a:fld id="{E5C6B9B7-B901-4571-B824-3ED895E98BB2}"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5B9BBB56-CBFD-4703-B4BB-C9578669DFC8}"/>
              </a:ext>
            </a:extLst>
          </p:cNvPr>
          <p:cNvSpPr>
            <a:spLocks noGrp="1" noChangeArrowheads="1"/>
          </p:cNvSpPr>
          <p:nvPr>
            <p:ph type="hdr" sz="quarter"/>
          </p:nvPr>
        </p:nvSpPr>
        <p:spPr bwMode="auto">
          <a:xfrm>
            <a:off x="0" y="0"/>
            <a:ext cx="2940050" cy="495300"/>
          </a:xfrm>
          <a:prstGeom prst="rect">
            <a:avLst/>
          </a:prstGeom>
          <a:noFill/>
          <a:ln w="9525">
            <a:noFill/>
            <a:miter lim="800000"/>
            <a:headEnd/>
            <a:tailEnd/>
          </a:ln>
          <a:effectLst/>
        </p:spPr>
        <p:txBody>
          <a:bodyPr vert="horz" wrap="square" lIns="91912" tIns="45957" rIns="91912" bIns="45957" numCol="1" anchor="t" anchorCtr="0" compatLnSpc="1">
            <a:prstTxWarp prst="textNoShape">
              <a:avLst/>
            </a:prstTxWarp>
          </a:bodyPr>
          <a:lstStyle>
            <a:lvl1pPr eaLnBrk="1" hangingPunct="1">
              <a:defRPr sz="1200">
                <a:solidFill>
                  <a:schemeClr val="tx1"/>
                </a:solidFill>
                <a:latin typeface="Times New Roman" charset="0"/>
                <a:cs typeface="+mn-cs"/>
              </a:defRPr>
            </a:lvl1pPr>
          </a:lstStyle>
          <a:p>
            <a:pPr>
              <a:defRPr/>
            </a:pPr>
            <a:endParaRPr lang="pt-BR"/>
          </a:p>
        </p:txBody>
      </p:sp>
      <p:sp>
        <p:nvSpPr>
          <p:cNvPr id="49155" name="Rectangle 3">
            <a:extLst>
              <a:ext uri="{FF2B5EF4-FFF2-40B4-BE49-F238E27FC236}">
                <a16:creationId xmlns:a16="http://schemas.microsoft.com/office/drawing/2014/main" id="{1D2DACDC-3444-45D6-84BE-4D7539B46FEF}"/>
              </a:ext>
            </a:extLst>
          </p:cNvPr>
          <p:cNvSpPr>
            <a:spLocks noGrp="1" noChangeArrowheads="1"/>
          </p:cNvSpPr>
          <p:nvPr>
            <p:ph type="dt" idx="1"/>
          </p:nvPr>
        </p:nvSpPr>
        <p:spPr bwMode="auto">
          <a:xfrm>
            <a:off x="3844925" y="0"/>
            <a:ext cx="2940050" cy="495300"/>
          </a:xfrm>
          <a:prstGeom prst="rect">
            <a:avLst/>
          </a:prstGeom>
          <a:noFill/>
          <a:ln w="9525">
            <a:noFill/>
            <a:miter lim="800000"/>
            <a:headEnd/>
            <a:tailEnd/>
          </a:ln>
          <a:effectLst/>
        </p:spPr>
        <p:txBody>
          <a:bodyPr vert="horz" wrap="square" lIns="91912" tIns="45957" rIns="91912" bIns="45957" numCol="1" anchor="t" anchorCtr="0" compatLnSpc="1">
            <a:prstTxWarp prst="textNoShape">
              <a:avLst/>
            </a:prstTxWarp>
          </a:bodyPr>
          <a:lstStyle>
            <a:lvl1pPr algn="r" eaLnBrk="1" hangingPunct="1">
              <a:defRPr sz="1200">
                <a:solidFill>
                  <a:schemeClr val="tx1"/>
                </a:solidFill>
                <a:latin typeface="Times New Roman" charset="0"/>
                <a:cs typeface="+mn-cs"/>
              </a:defRPr>
            </a:lvl1pPr>
          </a:lstStyle>
          <a:p>
            <a:pPr>
              <a:defRPr/>
            </a:pPr>
            <a:endParaRPr lang="pt-BR"/>
          </a:p>
        </p:txBody>
      </p:sp>
      <p:sp>
        <p:nvSpPr>
          <p:cNvPr id="14340" name="Rectangle 4">
            <a:extLst>
              <a:ext uri="{FF2B5EF4-FFF2-40B4-BE49-F238E27FC236}">
                <a16:creationId xmlns:a16="http://schemas.microsoft.com/office/drawing/2014/main" id="{AE177E91-6B81-4909-A039-73A162B6404B}"/>
              </a:ext>
            </a:extLst>
          </p:cNvPr>
          <p:cNvSpPr>
            <a:spLocks noGrp="1" noRot="1" noChangeAspect="1" noChangeArrowheads="1" noTextEdit="1"/>
          </p:cNvSpPr>
          <p:nvPr>
            <p:ph type="sldImg" idx="2"/>
          </p:nvPr>
        </p:nvSpPr>
        <p:spPr bwMode="auto">
          <a:xfrm>
            <a:off x="915988" y="741363"/>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a:extLst>
              <a:ext uri="{FF2B5EF4-FFF2-40B4-BE49-F238E27FC236}">
                <a16:creationId xmlns:a16="http://schemas.microsoft.com/office/drawing/2014/main" id="{3C79A861-4D4C-4E5E-BE8E-8799D7FB3D9E}"/>
              </a:ext>
            </a:extLst>
          </p:cNvPr>
          <p:cNvSpPr>
            <a:spLocks noGrp="1" noChangeArrowheads="1"/>
          </p:cNvSpPr>
          <p:nvPr>
            <p:ph type="body" sz="quarter" idx="3"/>
          </p:nvPr>
        </p:nvSpPr>
        <p:spPr bwMode="auto">
          <a:xfrm>
            <a:off x="904875" y="4706938"/>
            <a:ext cx="4975225" cy="4456112"/>
          </a:xfrm>
          <a:prstGeom prst="rect">
            <a:avLst/>
          </a:prstGeom>
          <a:noFill/>
          <a:ln w="9525">
            <a:noFill/>
            <a:miter lim="800000"/>
            <a:headEnd/>
            <a:tailEnd/>
          </a:ln>
          <a:effectLst/>
        </p:spPr>
        <p:txBody>
          <a:bodyPr vert="horz" wrap="square" lIns="91912" tIns="45957" rIns="91912" bIns="45957"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49158" name="Rectangle 6">
            <a:extLst>
              <a:ext uri="{FF2B5EF4-FFF2-40B4-BE49-F238E27FC236}">
                <a16:creationId xmlns:a16="http://schemas.microsoft.com/office/drawing/2014/main" id="{ECDF45A3-0D7B-4C3B-88DF-7D7D6335931E}"/>
              </a:ext>
            </a:extLst>
          </p:cNvPr>
          <p:cNvSpPr>
            <a:spLocks noGrp="1" noChangeArrowheads="1"/>
          </p:cNvSpPr>
          <p:nvPr>
            <p:ph type="ftr" sz="quarter" idx="4"/>
          </p:nvPr>
        </p:nvSpPr>
        <p:spPr bwMode="auto">
          <a:xfrm>
            <a:off x="0" y="9410700"/>
            <a:ext cx="2940050" cy="495300"/>
          </a:xfrm>
          <a:prstGeom prst="rect">
            <a:avLst/>
          </a:prstGeom>
          <a:noFill/>
          <a:ln w="9525">
            <a:noFill/>
            <a:miter lim="800000"/>
            <a:headEnd/>
            <a:tailEnd/>
          </a:ln>
          <a:effectLst/>
        </p:spPr>
        <p:txBody>
          <a:bodyPr vert="horz" wrap="square" lIns="91912" tIns="45957" rIns="91912" bIns="45957" numCol="1" anchor="b" anchorCtr="0" compatLnSpc="1">
            <a:prstTxWarp prst="textNoShape">
              <a:avLst/>
            </a:prstTxWarp>
          </a:bodyPr>
          <a:lstStyle>
            <a:lvl1pPr eaLnBrk="1" hangingPunct="1">
              <a:defRPr sz="1200">
                <a:solidFill>
                  <a:schemeClr val="tx1"/>
                </a:solidFill>
                <a:latin typeface="Times New Roman" charset="0"/>
                <a:cs typeface="+mn-cs"/>
              </a:defRPr>
            </a:lvl1pPr>
          </a:lstStyle>
          <a:p>
            <a:pPr>
              <a:defRPr/>
            </a:pPr>
            <a:endParaRPr lang="pt-BR"/>
          </a:p>
        </p:txBody>
      </p:sp>
      <p:sp>
        <p:nvSpPr>
          <p:cNvPr id="49159" name="Rectangle 7">
            <a:extLst>
              <a:ext uri="{FF2B5EF4-FFF2-40B4-BE49-F238E27FC236}">
                <a16:creationId xmlns:a16="http://schemas.microsoft.com/office/drawing/2014/main" id="{9E6031AC-6C96-4CEE-8AA4-08AA2EFDEE90}"/>
              </a:ext>
            </a:extLst>
          </p:cNvPr>
          <p:cNvSpPr>
            <a:spLocks noGrp="1" noChangeArrowheads="1"/>
          </p:cNvSpPr>
          <p:nvPr>
            <p:ph type="sldNum" sz="quarter" idx="5"/>
          </p:nvPr>
        </p:nvSpPr>
        <p:spPr bwMode="auto">
          <a:xfrm>
            <a:off x="3844925" y="9410700"/>
            <a:ext cx="2940050" cy="495300"/>
          </a:xfrm>
          <a:prstGeom prst="rect">
            <a:avLst/>
          </a:prstGeom>
          <a:noFill/>
          <a:ln w="9525">
            <a:noFill/>
            <a:miter lim="800000"/>
            <a:headEnd/>
            <a:tailEnd/>
          </a:ln>
          <a:effectLst/>
        </p:spPr>
        <p:txBody>
          <a:bodyPr vert="horz" wrap="square" lIns="91912" tIns="45957" rIns="91912" bIns="45957"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FBD4663E-2866-45EC-A015-A0D98DFF109B}"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FA0F424-906D-4DC9-B0A5-DDE3E079C5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171351-CCA9-4E01-90A3-C5F753BCED8B}" type="slidenum">
              <a:rPr lang="pt-BR" altLang="pt-BR" smtClean="0">
                <a:latin typeface="Times New Roman" panose="02020603050405020304" pitchFamily="18" charset="0"/>
              </a:rPr>
              <a:pPr>
                <a:spcBef>
                  <a:spcPct val="0"/>
                </a:spcBef>
              </a:pPr>
              <a:t>1</a:t>
            </a:fld>
            <a:endParaRPr lang="pt-BR" altLang="pt-BR">
              <a:latin typeface="Times New Roman" panose="02020603050405020304" pitchFamily="18" charset="0"/>
            </a:endParaRPr>
          </a:p>
        </p:txBody>
      </p:sp>
      <p:sp>
        <p:nvSpPr>
          <p:cNvPr id="17411" name="Rectangle 2">
            <a:extLst>
              <a:ext uri="{FF2B5EF4-FFF2-40B4-BE49-F238E27FC236}">
                <a16:creationId xmlns:a16="http://schemas.microsoft.com/office/drawing/2014/main" id="{EA1FF770-DF56-4411-94F7-CB4DCC845D24}"/>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81E56C12-697D-401D-9D30-CB5331636F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ço Reservado para Imagem de Slide 1">
            <a:extLst>
              <a:ext uri="{FF2B5EF4-FFF2-40B4-BE49-F238E27FC236}">
                <a16:creationId xmlns:a16="http://schemas.microsoft.com/office/drawing/2014/main" id="{2ABBC88B-DF4B-4743-B9F7-D6D70132785D}"/>
              </a:ext>
            </a:extLst>
          </p:cNvPr>
          <p:cNvSpPr>
            <a:spLocks noGrp="1" noRot="1" noChangeAspect="1" noChangeArrowheads="1" noTextEdit="1"/>
          </p:cNvSpPr>
          <p:nvPr>
            <p:ph type="sldImg"/>
          </p:nvPr>
        </p:nvSpPr>
        <p:spPr>
          <a:ln/>
        </p:spPr>
      </p:sp>
      <p:sp>
        <p:nvSpPr>
          <p:cNvPr id="29699" name="Espaço Reservado para Anotações 2">
            <a:extLst>
              <a:ext uri="{FF2B5EF4-FFF2-40B4-BE49-F238E27FC236}">
                <a16:creationId xmlns:a16="http://schemas.microsoft.com/office/drawing/2014/main" id="{676E5735-2442-4B0C-814E-2CDC96233D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latin typeface="Arial" panose="020B0604020202020204" pitchFamily="34" charset="0"/>
            </a:endParaRPr>
          </a:p>
        </p:txBody>
      </p:sp>
      <p:sp>
        <p:nvSpPr>
          <p:cNvPr id="29700" name="Espaço Reservado para Número de Slide 3">
            <a:extLst>
              <a:ext uri="{FF2B5EF4-FFF2-40B4-BE49-F238E27FC236}">
                <a16:creationId xmlns:a16="http://schemas.microsoft.com/office/drawing/2014/main" id="{4A470537-0682-49D6-8633-7F29FF4737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rgbClr val="FFCC00"/>
                </a:solidFill>
                <a:latin typeface="Arial" panose="020B0604020202020204" pitchFamily="34" charset="0"/>
                <a:cs typeface="Arial" panose="020B0604020202020204" pitchFamily="34" charset="0"/>
              </a:defRPr>
            </a:lvl1pPr>
            <a:lvl2pPr marL="742950" indent="-285750">
              <a:defRPr sz="2600">
                <a:solidFill>
                  <a:srgbClr val="FFCC00"/>
                </a:solidFill>
                <a:latin typeface="Arial" panose="020B0604020202020204" pitchFamily="34" charset="0"/>
                <a:cs typeface="Arial" panose="020B0604020202020204" pitchFamily="34" charset="0"/>
              </a:defRPr>
            </a:lvl2pPr>
            <a:lvl3pPr marL="1143000" indent="-228600">
              <a:defRPr sz="2600">
                <a:solidFill>
                  <a:srgbClr val="FFCC00"/>
                </a:solidFill>
                <a:latin typeface="Arial" panose="020B0604020202020204" pitchFamily="34" charset="0"/>
                <a:cs typeface="Arial" panose="020B0604020202020204" pitchFamily="34" charset="0"/>
              </a:defRPr>
            </a:lvl3pPr>
            <a:lvl4pPr marL="1600200" indent="-228600">
              <a:defRPr sz="2600">
                <a:solidFill>
                  <a:srgbClr val="FFCC00"/>
                </a:solidFill>
                <a:latin typeface="Arial" panose="020B0604020202020204" pitchFamily="34" charset="0"/>
                <a:cs typeface="Arial" panose="020B0604020202020204" pitchFamily="34" charset="0"/>
              </a:defRPr>
            </a:lvl4pPr>
            <a:lvl5pPr marL="2057400" indent="-228600">
              <a:defRPr sz="2600">
                <a:solidFill>
                  <a:srgbClr val="FFCC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9pPr>
          </a:lstStyle>
          <a:p>
            <a:fld id="{FBDEB832-1998-468A-ADA1-93CF05D53485}" type="slidenum">
              <a:rPr lang="pt-BR" altLang="pt-BR" sz="1200" smtClean="0">
                <a:solidFill>
                  <a:schemeClr val="tx1"/>
                </a:solidFill>
                <a:latin typeface="Times New Roman" panose="02020603050405020304" pitchFamily="18" charset="0"/>
              </a:rPr>
              <a:pPr/>
              <a:t>12</a:t>
            </a:fld>
            <a:endParaRPr lang="pt-BR" altLang="pt-BR" sz="1200">
              <a:solidFill>
                <a:schemeClr val="tx1"/>
              </a:solidFill>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Espaço Reservado para Imagem de Slide 1">
            <a:extLst>
              <a:ext uri="{FF2B5EF4-FFF2-40B4-BE49-F238E27FC236}">
                <a16:creationId xmlns:a16="http://schemas.microsoft.com/office/drawing/2014/main" id="{02EFCB1B-0612-47E1-A3EE-FFA95FFB511B}"/>
              </a:ext>
            </a:extLst>
          </p:cNvPr>
          <p:cNvSpPr>
            <a:spLocks noGrp="1" noRot="1" noChangeAspect="1" noChangeArrowheads="1" noTextEdit="1"/>
          </p:cNvSpPr>
          <p:nvPr>
            <p:ph type="sldImg"/>
          </p:nvPr>
        </p:nvSpPr>
        <p:spPr>
          <a:ln/>
        </p:spPr>
      </p:sp>
      <p:sp>
        <p:nvSpPr>
          <p:cNvPr id="69635" name="Espaço Reservado para Anotações 2">
            <a:extLst>
              <a:ext uri="{FF2B5EF4-FFF2-40B4-BE49-F238E27FC236}">
                <a16:creationId xmlns:a16="http://schemas.microsoft.com/office/drawing/2014/main" id="{7C95C493-6EBE-4727-A979-6B6A8B99E3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latin typeface="Arial" panose="020B0604020202020204" pitchFamily="34" charset="0"/>
            </a:endParaRPr>
          </a:p>
        </p:txBody>
      </p:sp>
      <p:sp>
        <p:nvSpPr>
          <p:cNvPr id="69636" name="Espaço Reservado para Número de Slide 3">
            <a:extLst>
              <a:ext uri="{FF2B5EF4-FFF2-40B4-BE49-F238E27FC236}">
                <a16:creationId xmlns:a16="http://schemas.microsoft.com/office/drawing/2014/main" id="{1C003323-06E3-4864-A4FE-F96E2FC2B8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rgbClr val="FFCC00"/>
                </a:solidFill>
                <a:latin typeface="Arial" panose="020B0604020202020204" pitchFamily="34" charset="0"/>
                <a:cs typeface="Arial" panose="020B0604020202020204" pitchFamily="34" charset="0"/>
              </a:defRPr>
            </a:lvl1pPr>
            <a:lvl2pPr marL="742950" indent="-285750">
              <a:defRPr sz="2600">
                <a:solidFill>
                  <a:srgbClr val="FFCC00"/>
                </a:solidFill>
                <a:latin typeface="Arial" panose="020B0604020202020204" pitchFamily="34" charset="0"/>
                <a:cs typeface="Arial" panose="020B0604020202020204" pitchFamily="34" charset="0"/>
              </a:defRPr>
            </a:lvl2pPr>
            <a:lvl3pPr marL="1143000" indent="-228600">
              <a:defRPr sz="2600">
                <a:solidFill>
                  <a:srgbClr val="FFCC00"/>
                </a:solidFill>
                <a:latin typeface="Arial" panose="020B0604020202020204" pitchFamily="34" charset="0"/>
                <a:cs typeface="Arial" panose="020B0604020202020204" pitchFamily="34" charset="0"/>
              </a:defRPr>
            </a:lvl3pPr>
            <a:lvl4pPr marL="1600200" indent="-228600">
              <a:defRPr sz="2600">
                <a:solidFill>
                  <a:srgbClr val="FFCC00"/>
                </a:solidFill>
                <a:latin typeface="Arial" panose="020B0604020202020204" pitchFamily="34" charset="0"/>
                <a:cs typeface="Arial" panose="020B0604020202020204" pitchFamily="34" charset="0"/>
              </a:defRPr>
            </a:lvl4pPr>
            <a:lvl5pPr marL="2057400" indent="-228600">
              <a:defRPr sz="2600">
                <a:solidFill>
                  <a:srgbClr val="FFCC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600">
                <a:solidFill>
                  <a:srgbClr val="FFCC00"/>
                </a:solidFill>
                <a:latin typeface="Arial" panose="020B0604020202020204" pitchFamily="34" charset="0"/>
                <a:cs typeface="Arial" panose="020B0604020202020204" pitchFamily="34" charset="0"/>
              </a:defRPr>
            </a:lvl9pPr>
          </a:lstStyle>
          <a:p>
            <a:fld id="{365AD05A-D538-4D82-811A-663985763EB8}" type="slidenum">
              <a:rPr lang="pt-BR" altLang="pt-BR" sz="1200" smtClean="0">
                <a:solidFill>
                  <a:schemeClr val="tx1"/>
                </a:solidFill>
                <a:latin typeface="Times New Roman" panose="02020603050405020304" pitchFamily="18" charset="0"/>
              </a:rPr>
              <a:pPr/>
              <a:t>50</a:t>
            </a:fld>
            <a:endParaRPr lang="pt-BR" altLang="pt-BR" sz="1200">
              <a:solidFill>
                <a:schemeClr val="tx1"/>
              </a:solidFill>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D25A8E4F-FC15-4622-902A-940FF4C32FFF}"/>
              </a:ext>
            </a:extLst>
          </p:cNvPr>
          <p:cNvSpPr txBox="1">
            <a:spLocks noChangeArrowheads="1"/>
          </p:cNvSpPr>
          <p:nvPr userDrawn="1"/>
        </p:nvSpPr>
        <p:spPr bwMode="auto">
          <a:xfrm>
            <a:off x="2949575" y="528638"/>
            <a:ext cx="5072063" cy="763587"/>
          </a:xfrm>
          <a:prstGeom prst="rect">
            <a:avLst/>
          </a:prstGeom>
          <a:noFill/>
          <a:ln>
            <a:noFill/>
          </a:ln>
        </p:spPr>
        <p:txBody>
          <a:bodyPr>
            <a:spAutoFit/>
          </a:bodyPr>
          <a:lstStyle>
            <a:lvl1pPr eaLnBrk="0" hangingPunct="0">
              <a:defRPr sz="2600">
                <a:solidFill>
                  <a:srgbClr val="FFCC00"/>
                </a:solidFill>
                <a:latin typeface="Arial" charset="0"/>
              </a:defRPr>
            </a:lvl1pPr>
            <a:lvl2pPr marL="742950" indent="-285750" eaLnBrk="0" hangingPunct="0">
              <a:defRPr sz="2600">
                <a:solidFill>
                  <a:srgbClr val="FFCC00"/>
                </a:solidFill>
                <a:latin typeface="Arial" charset="0"/>
              </a:defRPr>
            </a:lvl2pPr>
            <a:lvl3pPr marL="1143000" indent="-228600" eaLnBrk="0" hangingPunct="0">
              <a:defRPr sz="2600">
                <a:solidFill>
                  <a:srgbClr val="FFCC00"/>
                </a:solidFill>
                <a:latin typeface="Arial" charset="0"/>
              </a:defRPr>
            </a:lvl3pPr>
            <a:lvl4pPr marL="1600200" indent="-228600" eaLnBrk="0" hangingPunct="0">
              <a:defRPr sz="2600">
                <a:solidFill>
                  <a:srgbClr val="FFCC00"/>
                </a:solidFill>
                <a:latin typeface="Arial" charset="0"/>
              </a:defRPr>
            </a:lvl4pPr>
            <a:lvl5pPr marL="2057400" indent="-228600" eaLnBrk="0" hangingPunct="0">
              <a:defRPr sz="2600">
                <a:solidFill>
                  <a:srgbClr val="FFCC00"/>
                </a:solidFill>
                <a:latin typeface="Arial" charset="0"/>
              </a:defRPr>
            </a:lvl5pPr>
            <a:lvl6pPr marL="2514600" indent="-228600" eaLnBrk="0" fontAlgn="base" hangingPunct="0">
              <a:spcBef>
                <a:spcPct val="0"/>
              </a:spcBef>
              <a:spcAft>
                <a:spcPct val="0"/>
              </a:spcAft>
              <a:defRPr sz="2600">
                <a:solidFill>
                  <a:srgbClr val="FFCC00"/>
                </a:solidFill>
                <a:latin typeface="Arial" charset="0"/>
              </a:defRPr>
            </a:lvl6pPr>
            <a:lvl7pPr marL="2971800" indent="-228600" eaLnBrk="0" fontAlgn="base" hangingPunct="0">
              <a:spcBef>
                <a:spcPct val="0"/>
              </a:spcBef>
              <a:spcAft>
                <a:spcPct val="0"/>
              </a:spcAft>
              <a:defRPr sz="2600">
                <a:solidFill>
                  <a:srgbClr val="FFCC00"/>
                </a:solidFill>
                <a:latin typeface="Arial" charset="0"/>
              </a:defRPr>
            </a:lvl7pPr>
            <a:lvl8pPr marL="3429000" indent="-228600" eaLnBrk="0" fontAlgn="base" hangingPunct="0">
              <a:spcBef>
                <a:spcPct val="0"/>
              </a:spcBef>
              <a:spcAft>
                <a:spcPct val="0"/>
              </a:spcAft>
              <a:defRPr sz="2600">
                <a:solidFill>
                  <a:srgbClr val="FFCC00"/>
                </a:solidFill>
                <a:latin typeface="Arial" charset="0"/>
              </a:defRPr>
            </a:lvl8pPr>
            <a:lvl9pPr marL="3886200" indent="-228600" eaLnBrk="0" fontAlgn="base" hangingPunct="0">
              <a:spcBef>
                <a:spcPct val="0"/>
              </a:spcBef>
              <a:spcAft>
                <a:spcPct val="0"/>
              </a:spcAft>
              <a:defRPr sz="2600">
                <a:solidFill>
                  <a:srgbClr val="FFCC00"/>
                </a:solidFill>
                <a:latin typeface="Arial" charset="0"/>
              </a:defRPr>
            </a:lvl9pPr>
          </a:lstStyle>
          <a:p>
            <a:pPr eaLnBrk="1" hangingPunct="1">
              <a:defRPr/>
            </a:pPr>
            <a:r>
              <a:rPr lang="pt-BR" sz="1800" dirty="0">
                <a:solidFill>
                  <a:srgbClr val="FFFFFF"/>
                </a:solidFill>
                <a:latin typeface="Arial Black" pitchFamily="34" charset="0"/>
                <a:cs typeface="+mn-cs"/>
              </a:rPr>
              <a:t>TRIBUNAL DE CONTAS DA UNIÃO</a:t>
            </a:r>
          </a:p>
          <a:p>
            <a:pPr eaLnBrk="1" hangingPunct="1">
              <a:defRPr/>
            </a:pPr>
            <a:endParaRPr lang="pt-BR" sz="1800" dirty="0">
              <a:solidFill>
                <a:srgbClr val="FFFFFF"/>
              </a:solidFill>
              <a:cs typeface="+mn-cs"/>
            </a:endParaRPr>
          </a:p>
        </p:txBody>
      </p:sp>
      <p:sp>
        <p:nvSpPr>
          <p:cNvPr id="5" name="Freeform 18">
            <a:extLst>
              <a:ext uri="{FF2B5EF4-FFF2-40B4-BE49-F238E27FC236}">
                <a16:creationId xmlns:a16="http://schemas.microsoft.com/office/drawing/2014/main" id="{1A244B92-C3BC-45CE-8350-D18A8B691AF0}"/>
              </a:ext>
            </a:extLst>
          </p:cNvPr>
          <p:cNvSpPr>
            <a:spLocks/>
          </p:cNvSpPr>
          <p:nvPr userDrawn="1"/>
        </p:nvSpPr>
        <p:spPr bwMode="auto">
          <a:xfrm>
            <a:off x="1976438" y="874713"/>
            <a:ext cx="565150" cy="165100"/>
          </a:xfrm>
          <a:custGeom>
            <a:avLst/>
            <a:gdLst>
              <a:gd name="T0" fmla="*/ 2147483646 w 1097"/>
              <a:gd name="T1" fmla="*/ 2147483646 h 341"/>
              <a:gd name="T2" fmla="*/ 2147483646 w 1097"/>
              <a:gd name="T3" fmla="*/ 2147483646 h 341"/>
              <a:gd name="T4" fmla="*/ 2147483646 w 1097"/>
              <a:gd name="T5" fmla="*/ 2147483646 h 341"/>
              <a:gd name="T6" fmla="*/ 2147483646 w 1097"/>
              <a:gd name="T7" fmla="*/ 2147483646 h 341"/>
              <a:gd name="T8" fmla="*/ 2147483646 w 1097"/>
              <a:gd name="T9" fmla="*/ 2147483646 h 341"/>
              <a:gd name="T10" fmla="*/ 2147483646 w 1097"/>
              <a:gd name="T11" fmla="*/ 2147483646 h 341"/>
              <a:gd name="T12" fmla="*/ 2147483646 w 1097"/>
              <a:gd name="T13" fmla="*/ 2147483646 h 341"/>
              <a:gd name="T14" fmla="*/ 2147483646 w 1097"/>
              <a:gd name="T15" fmla="*/ 2147483646 h 341"/>
              <a:gd name="T16" fmla="*/ 2147483646 w 1097"/>
              <a:gd name="T17" fmla="*/ 2147483646 h 341"/>
              <a:gd name="T18" fmla="*/ 2147483646 w 1097"/>
              <a:gd name="T19" fmla="*/ 2147483646 h 341"/>
              <a:gd name="T20" fmla="*/ 2147483646 w 1097"/>
              <a:gd name="T21" fmla="*/ 2147483646 h 341"/>
              <a:gd name="T22" fmla="*/ 2147483646 w 1097"/>
              <a:gd name="T23" fmla="*/ 2147483646 h 341"/>
              <a:gd name="T24" fmla="*/ 2147483646 w 1097"/>
              <a:gd name="T25" fmla="*/ 2147483646 h 341"/>
              <a:gd name="T26" fmla="*/ 2147483646 w 1097"/>
              <a:gd name="T27" fmla="*/ 2147483646 h 341"/>
              <a:gd name="T28" fmla="*/ 2147483646 w 1097"/>
              <a:gd name="T29" fmla="*/ 2147483646 h 341"/>
              <a:gd name="T30" fmla="*/ 2147483646 w 1097"/>
              <a:gd name="T31" fmla="*/ 2147483646 h 341"/>
              <a:gd name="T32" fmla="*/ 2147483646 w 1097"/>
              <a:gd name="T33" fmla="*/ 2147483646 h 341"/>
              <a:gd name="T34" fmla="*/ 2147483646 w 1097"/>
              <a:gd name="T35" fmla="*/ 2147483646 h 341"/>
              <a:gd name="T36" fmla="*/ 2147483646 w 1097"/>
              <a:gd name="T37" fmla="*/ 2147483646 h 341"/>
              <a:gd name="T38" fmla="*/ 2147483646 w 1097"/>
              <a:gd name="T39" fmla="*/ 2147483646 h 341"/>
              <a:gd name="T40" fmla="*/ 2147483646 w 1097"/>
              <a:gd name="T41" fmla="*/ 2147483646 h 341"/>
              <a:gd name="T42" fmla="*/ 2147483646 w 1097"/>
              <a:gd name="T43" fmla="*/ 2147483646 h 341"/>
              <a:gd name="T44" fmla="*/ 2147483646 w 1097"/>
              <a:gd name="T45" fmla="*/ 2147483646 h 341"/>
              <a:gd name="T46" fmla="*/ 2147483646 w 1097"/>
              <a:gd name="T47" fmla="*/ 2147483646 h 341"/>
              <a:gd name="T48" fmla="*/ 2147483646 w 1097"/>
              <a:gd name="T49" fmla="*/ 2147483646 h 341"/>
              <a:gd name="T50" fmla="*/ 2147483646 w 1097"/>
              <a:gd name="T51" fmla="*/ 2147483646 h 341"/>
              <a:gd name="T52" fmla="*/ 2147483646 w 1097"/>
              <a:gd name="T53" fmla="*/ 2147483646 h 341"/>
              <a:gd name="T54" fmla="*/ 2147483646 w 1097"/>
              <a:gd name="T55" fmla="*/ 2147483646 h 341"/>
              <a:gd name="T56" fmla="*/ 2147483646 w 1097"/>
              <a:gd name="T57" fmla="*/ 2147483646 h 341"/>
              <a:gd name="T58" fmla="*/ 2147483646 w 1097"/>
              <a:gd name="T59" fmla="*/ 2147483646 h 341"/>
              <a:gd name="T60" fmla="*/ 2147483646 w 1097"/>
              <a:gd name="T61" fmla="*/ 2147483646 h 341"/>
              <a:gd name="T62" fmla="*/ 2147483646 w 1097"/>
              <a:gd name="T63" fmla="*/ 2147483646 h 341"/>
              <a:gd name="T64" fmla="*/ 2147483646 w 1097"/>
              <a:gd name="T65" fmla="*/ 0 h 3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97" h="341">
                <a:moveTo>
                  <a:pt x="194" y="0"/>
                </a:moveTo>
                <a:lnTo>
                  <a:pt x="204" y="27"/>
                </a:lnTo>
                <a:lnTo>
                  <a:pt x="216" y="52"/>
                </a:lnTo>
                <a:lnTo>
                  <a:pt x="229" y="77"/>
                </a:lnTo>
                <a:lnTo>
                  <a:pt x="245" y="99"/>
                </a:lnTo>
                <a:lnTo>
                  <a:pt x="263" y="121"/>
                </a:lnTo>
                <a:lnTo>
                  <a:pt x="283" y="142"/>
                </a:lnTo>
                <a:lnTo>
                  <a:pt x="305" y="160"/>
                </a:lnTo>
                <a:lnTo>
                  <a:pt x="327" y="176"/>
                </a:lnTo>
                <a:lnTo>
                  <a:pt x="351" y="192"/>
                </a:lnTo>
                <a:lnTo>
                  <a:pt x="378" y="206"/>
                </a:lnTo>
                <a:lnTo>
                  <a:pt x="405" y="218"/>
                </a:lnTo>
                <a:lnTo>
                  <a:pt x="434" y="228"/>
                </a:lnTo>
                <a:lnTo>
                  <a:pt x="463" y="237"/>
                </a:lnTo>
                <a:lnTo>
                  <a:pt x="494" y="244"/>
                </a:lnTo>
                <a:lnTo>
                  <a:pt x="526" y="248"/>
                </a:lnTo>
                <a:lnTo>
                  <a:pt x="558" y="251"/>
                </a:lnTo>
                <a:lnTo>
                  <a:pt x="591" y="252"/>
                </a:lnTo>
                <a:lnTo>
                  <a:pt x="624" y="251"/>
                </a:lnTo>
                <a:lnTo>
                  <a:pt x="659" y="248"/>
                </a:lnTo>
                <a:lnTo>
                  <a:pt x="694" y="244"/>
                </a:lnTo>
                <a:lnTo>
                  <a:pt x="729" y="236"/>
                </a:lnTo>
                <a:lnTo>
                  <a:pt x="763" y="227"/>
                </a:lnTo>
                <a:lnTo>
                  <a:pt x="798" y="215"/>
                </a:lnTo>
                <a:lnTo>
                  <a:pt x="833" y="202"/>
                </a:lnTo>
                <a:lnTo>
                  <a:pt x="867" y="186"/>
                </a:lnTo>
                <a:lnTo>
                  <a:pt x="902" y="168"/>
                </a:lnTo>
                <a:lnTo>
                  <a:pt x="936" y="147"/>
                </a:lnTo>
                <a:lnTo>
                  <a:pt x="970" y="124"/>
                </a:lnTo>
                <a:lnTo>
                  <a:pt x="1003" y="99"/>
                </a:lnTo>
                <a:lnTo>
                  <a:pt x="1035" y="71"/>
                </a:lnTo>
                <a:lnTo>
                  <a:pt x="1067" y="41"/>
                </a:lnTo>
                <a:lnTo>
                  <a:pt x="1097" y="8"/>
                </a:lnTo>
                <a:lnTo>
                  <a:pt x="1066" y="50"/>
                </a:lnTo>
                <a:lnTo>
                  <a:pt x="1032" y="87"/>
                </a:lnTo>
                <a:lnTo>
                  <a:pt x="997" y="122"/>
                </a:lnTo>
                <a:lnTo>
                  <a:pt x="961" y="155"/>
                </a:lnTo>
                <a:lnTo>
                  <a:pt x="923" y="185"/>
                </a:lnTo>
                <a:lnTo>
                  <a:pt x="883" y="212"/>
                </a:lnTo>
                <a:lnTo>
                  <a:pt x="842" y="237"/>
                </a:lnTo>
                <a:lnTo>
                  <a:pt x="802" y="259"/>
                </a:lnTo>
                <a:lnTo>
                  <a:pt x="760" y="278"/>
                </a:lnTo>
                <a:lnTo>
                  <a:pt x="718" y="296"/>
                </a:lnTo>
                <a:lnTo>
                  <a:pt x="675" y="310"/>
                </a:lnTo>
                <a:lnTo>
                  <a:pt x="633" y="322"/>
                </a:lnTo>
                <a:lnTo>
                  <a:pt x="590" y="330"/>
                </a:lnTo>
                <a:lnTo>
                  <a:pt x="547" y="337"/>
                </a:lnTo>
                <a:lnTo>
                  <a:pt x="505" y="340"/>
                </a:lnTo>
                <a:lnTo>
                  <a:pt x="464" y="341"/>
                </a:lnTo>
                <a:lnTo>
                  <a:pt x="423" y="339"/>
                </a:lnTo>
                <a:lnTo>
                  <a:pt x="383" y="335"/>
                </a:lnTo>
                <a:lnTo>
                  <a:pt x="344" y="328"/>
                </a:lnTo>
                <a:lnTo>
                  <a:pt x="306" y="318"/>
                </a:lnTo>
                <a:lnTo>
                  <a:pt x="269" y="306"/>
                </a:lnTo>
                <a:lnTo>
                  <a:pt x="233" y="291"/>
                </a:lnTo>
                <a:lnTo>
                  <a:pt x="200" y="274"/>
                </a:lnTo>
                <a:lnTo>
                  <a:pt x="168" y="254"/>
                </a:lnTo>
                <a:lnTo>
                  <a:pt x="139" y="232"/>
                </a:lnTo>
                <a:lnTo>
                  <a:pt x="110" y="206"/>
                </a:lnTo>
                <a:lnTo>
                  <a:pt x="86" y="179"/>
                </a:lnTo>
                <a:lnTo>
                  <a:pt x="63" y="147"/>
                </a:lnTo>
                <a:lnTo>
                  <a:pt x="43" y="115"/>
                </a:lnTo>
                <a:lnTo>
                  <a:pt x="26" y="79"/>
                </a:lnTo>
                <a:lnTo>
                  <a:pt x="11" y="41"/>
                </a:lnTo>
                <a:lnTo>
                  <a:pt x="0" y="0"/>
                </a:lnTo>
                <a:lnTo>
                  <a:pt x="194"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6" name="Freeform 19">
            <a:extLst>
              <a:ext uri="{FF2B5EF4-FFF2-40B4-BE49-F238E27FC236}">
                <a16:creationId xmlns:a16="http://schemas.microsoft.com/office/drawing/2014/main" id="{25EDA67C-28AD-412D-A308-80BCFBA9E2FC}"/>
              </a:ext>
            </a:extLst>
          </p:cNvPr>
          <p:cNvSpPr>
            <a:spLocks/>
          </p:cNvSpPr>
          <p:nvPr userDrawn="1"/>
        </p:nvSpPr>
        <p:spPr bwMode="auto">
          <a:xfrm>
            <a:off x="2057400" y="392113"/>
            <a:ext cx="563563" cy="188912"/>
          </a:xfrm>
          <a:custGeom>
            <a:avLst/>
            <a:gdLst>
              <a:gd name="T0" fmla="*/ 2147483646 w 1094"/>
              <a:gd name="T1" fmla="*/ 2147483646 h 356"/>
              <a:gd name="T2" fmla="*/ 2147483646 w 1094"/>
              <a:gd name="T3" fmla="*/ 2147483646 h 356"/>
              <a:gd name="T4" fmla="*/ 2147483646 w 1094"/>
              <a:gd name="T5" fmla="*/ 2147483646 h 356"/>
              <a:gd name="T6" fmla="*/ 2147483646 w 1094"/>
              <a:gd name="T7" fmla="*/ 2147483646 h 356"/>
              <a:gd name="T8" fmla="*/ 2147483646 w 1094"/>
              <a:gd name="T9" fmla="*/ 2147483646 h 356"/>
              <a:gd name="T10" fmla="*/ 2147483646 w 1094"/>
              <a:gd name="T11" fmla="*/ 2147483646 h 356"/>
              <a:gd name="T12" fmla="*/ 2147483646 w 1094"/>
              <a:gd name="T13" fmla="*/ 2147483646 h 356"/>
              <a:gd name="T14" fmla="*/ 2147483646 w 1094"/>
              <a:gd name="T15" fmla="*/ 2147483646 h 356"/>
              <a:gd name="T16" fmla="*/ 2147483646 w 1094"/>
              <a:gd name="T17" fmla="*/ 2147483646 h 356"/>
              <a:gd name="T18" fmla="*/ 2147483646 w 1094"/>
              <a:gd name="T19" fmla="*/ 2147483646 h 356"/>
              <a:gd name="T20" fmla="*/ 2147483646 w 1094"/>
              <a:gd name="T21" fmla="*/ 2147483646 h 356"/>
              <a:gd name="T22" fmla="*/ 2147483646 w 1094"/>
              <a:gd name="T23" fmla="*/ 2147483646 h 356"/>
              <a:gd name="T24" fmla="*/ 2147483646 w 1094"/>
              <a:gd name="T25" fmla="*/ 2147483646 h 356"/>
              <a:gd name="T26" fmla="*/ 2147483646 w 1094"/>
              <a:gd name="T27" fmla="*/ 2147483646 h 356"/>
              <a:gd name="T28" fmla="*/ 2147483646 w 1094"/>
              <a:gd name="T29" fmla="*/ 2147483646 h 356"/>
              <a:gd name="T30" fmla="*/ 2147483646 w 1094"/>
              <a:gd name="T31" fmla="*/ 2147483646 h 356"/>
              <a:gd name="T32" fmla="*/ 0 w 1094"/>
              <a:gd name="T33" fmla="*/ 2147483646 h 356"/>
              <a:gd name="T34" fmla="*/ 2147483646 w 1094"/>
              <a:gd name="T35" fmla="*/ 2147483646 h 356"/>
              <a:gd name="T36" fmla="*/ 2147483646 w 1094"/>
              <a:gd name="T37" fmla="*/ 2147483646 h 356"/>
              <a:gd name="T38" fmla="*/ 2147483646 w 1094"/>
              <a:gd name="T39" fmla="*/ 2147483646 h 356"/>
              <a:gd name="T40" fmla="*/ 2147483646 w 1094"/>
              <a:gd name="T41" fmla="*/ 2147483646 h 356"/>
              <a:gd name="T42" fmla="*/ 2147483646 w 1094"/>
              <a:gd name="T43" fmla="*/ 2147483646 h 356"/>
              <a:gd name="T44" fmla="*/ 2147483646 w 1094"/>
              <a:gd name="T45" fmla="*/ 2147483646 h 356"/>
              <a:gd name="T46" fmla="*/ 2147483646 w 1094"/>
              <a:gd name="T47" fmla="*/ 2147483646 h 356"/>
              <a:gd name="T48" fmla="*/ 2147483646 w 1094"/>
              <a:gd name="T49" fmla="*/ 0 h 356"/>
              <a:gd name="T50" fmla="*/ 2147483646 w 1094"/>
              <a:gd name="T51" fmla="*/ 2147483646 h 356"/>
              <a:gd name="T52" fmla="*/ 2147483646 w 1094"/>
              <a:gd name="T53" fmla="*/ 2147483646 h 356"/>
              <a:gd name="T54" fmla="*/ 2147483646 w 1094"/>
              <a:gd name="T55" fmla="*/ 2147483646 h 356"/>
              <a:gd name="T56" fmla="*/ 2147483646 w 1094"/>
              <a:gd name="T57" fmla="*/ 2147483646 h 356"/>
              <a:gd name="T58" fmla="*/ 2147483646 w 1094"/>
              <a:gd name="T59" fmla="*/ 2147483646 h 356"/>
              <a:gd name="T60" fmla="*/ 2147483646 w 1094"/>
              <a:gd name="T61" fmla="*/ 2147483646 h 356"/>
              <a:gd name="T62" fmla="*/ 2147483646 w 1094"/>
              <a:gd name="T63" fmla="*/ 2147483646 h 356"/>
              <a:gd name="T64" fmla="*/ 2147483646 w 1094"/>
              <a:gd name="T65" fmla="*/ 2147483646 h 3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94" h="356">
                <a:moveTo>
                  <a:pt x="1094" y="356"/>
                </a:moveTo>
                <a:lnTo>
                  <a:pt x="901" y="356"/>
                </a:lnTo>
                <a:lnTo>
                  <a:pt x="901" y="326"/>
                </a:lnTo>
                <a:lnTo>
                  <a:pt x="897" y="297"/>
                </a:lnTo>
                <a:lnTo>
                  <a:pt x="890" y="271"/>
                </a:lnTo>
                <a:lnTo>
                  <a:pt x="880" y="245"/>
                </a:lnTo>
                <a:lnTo>
                  <a:pt x="868" y="222"/>
                </a:lnTo>
                <a:lnTo>
                  <a:pt x="853" y="199"/>
                </a:lnTo>
                <a:lnTo>
                  <a:pt x="835" y="180"/>
                </a:lnTo>
                <a:lnTo>
                  <a:pt x="815" y="161"/>
                </a:lnTo>
                <a:lnTo>
                  <a:pt x="792" y="145"/>
                </a:lnTo>
                <a:lnTo>
                  <a:pt x="767" y="131"/>
                </a:lnTo>
                <a:lnTo>
                  <a:pt x="741" y="119"/>
                </a:lnTo>
                <a:lnTo>
                  <a:pt x="713" y="108"/>
                </a:lnTo>
                <a:lnTo>
                  <a:pt x="683" y="99"/>
                </a:lnTo>
                <a:lnTo>
                  <a:pt x="651" y="93"/>
                </a:lnTo>
                <a:lnTo>
                  <a:pt x="619" y="89"/>
                </a:lnTo>
                <a:lnTo>
                  <a:pt x="585" y="86"/>
                </a:lnTo>
                <a:lnTo>
                  <a:pt x="550" y="86"/>
                </a:lnTo>
                <a:lnTo>
                  <a:pt x="514" y="87"/>
                </a:lnTo>
                <a:lnTo>
                  <a:pt x="477" y="92"/>
                </a:lnTo>
                <a:lnTo>
                  <a:pt x="440" y="98"/>
                </a:lnTo>
                <a:lnTo>
                  <a:pt x="402" y="107"/>
                </a:lnTo>
                <a:lnTo>
                  <a:pt x="364" y="118"/>
                </a:lnTo>
                <a:lnTo>
                  <a:pt x="326" y="131"/>
                </a:lnTo>
                <a:lnTo>
                  <a:pt x="288" y="146"/>
                </a:lnTo>
                <a:lnTo>
                  <a:pt x="249" y="163"/>
                </a:lnTo>
                <a:lnTo>
                  <a:pt x="212" y="184"/>
                </a:lnTo>
                <a:lnTo>
                  <a:pt x="174" y="206"/>
                </a:lnTo>
                <a:lnTo>
                  <a:pt x="137" y="231"/>
                </a:lnTo>
                <a:lnTo>
                  <a:pt x="102" y="259"/>
                </a:lnTo>
                <a:lnTo>
                  <a:pt x="67" y="288"/>
                </a:lnTo>
                <a:lnTo>
                  <a:pt x="32" y="321"/>
                </a:lnTo>
                <a:lnTo>
                  <a:pt x="0" y="356"/>
                </a:lnTo>
                <a:lnTo>
                  <a:pt x="33" y="314"/>
                </a:lnTo>
                <a:lnTo>
                  <a:pt x="69" y="274"/>
                </a:lnTo>
                <a:lnTo>
                  <a:pt x="106" y="237"/>
                </a:lnTo>
                <a:lnTo>
                  <a:pt x="145" y="202"/>
                </a:lnTo>
                <a:lnTo>
                  <a:pt x="186" y="170"/>
                </a:lnTo>
                <a:lnTo>
                  <a:pt x="229" y="142"/>
                </a:lnTo>
                <a:lnTo>
                  <a:pt x="272" y="115"/>
                </a:lnTo>
                <a:lnTo>
                  <a:pt x="316" y="91"/>
                </a:lnTo>
                <a:lnTo>
                  <a:pt x="361" y="70"/>
                </a:lnTo>
                <a:lnTo>
                  <a:pt x="406" y="52"/>
                </a:lnTo>
                <a:lnTo>
                  <a:pt x="452" y="37"/>
                </a:lnTo>
                <a:lnTo>
                  <a:pt x="497" y="24"/>
                </a:lnTo>
                <a:lnTo>
                  <a:pt x="543" y="14"/>
                </a:lnTo>
                <a:lnTo>
                  <a:pt x="589" y="6"/>
                </a:lnTo>
                <a:lnTo>
                  <a:pt x="633" y="2"/>
                </a:lnTo>
                <a:lnTo>
                  <a:pt x="676" y="0"/>
                </a:lnTo>
                <a:lnTo>
                  <a:pt x="720" y="1"/>
                </a:lnTo>
                <a:lnTo>
                  <a:pt x="761" y="5"/>
                </a:lnTo>
                <a:lnTo>
                  <a:pt x="801" y="12"/>
                </a:lnTo>
                <a:lnTo>
                  <a:pt x="839" y="21"/>
                </a:lnTo>
                <a:lnTo>
                  <a:pt x="876" y="33"/>
                </a:lnTo>
                <a:lnTo>
                  <a:pt x="911" y="48"/>
                </a:lnTo>
                <a:lnTo>
                  <a:pt x="943" y="67"/>
                </a:lnTo>
                <a:lnTo>
                  <a:pt x="972" y="87"/>
                </a:lnTo>
                <a:lnTo>
                  <a:pt x="1000" y="110"/>
                </a:lnTo>
                <a:lnTo>
                  <a:pt x="1023" y="137"/>
                </a:lnTo>
                <a:lnTo>
                  <a:pt x="1044" y="167"/>
                </a:lnTo>
                <a:lnTo>
                  <a:pt x="1061" y="198"/>
                </a:lnTo>
                <a:lnTo>
                  <a:pt x="1075" y="234"/>
                </a:lnTo>
                <a:lnTo>
                  <a:pt x="1085" y="272"/>
                </a:lnTo>
                <a:lnTo>
                  <a:pt x="1092" y="312"/>
                </a:lnTo>
                <a:lnTo>
                  <a:pt x="1094" y="35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0">
            <a:extLst>
              <a:ext uri="{FF2B5EF4-FFF2-40B4-BE49-F238E27FC236}">
                <a16:creationId xmlns:a16="http://schemas.microsoft.com/office/drawing/2014/main" id="{BB5B45FD-FDF6-4DCA-A376-84E386D0AB84}"/>
              </a:ext>
            </a:extLst>
          </p:cNvPr>
          <p:cNvSpPr>
            <a:spLocks noEditPoints="1"/>
          </p:cNvSpPr>
          <p:nvPr userDrawn="1"/>
        </p:nvSpPr>
        <p:spPr bwMode="auto">
          <a:xfrm>
            <a:off x="1908175" y="555625"/>
            <a:ext cx="827088" cy="347663"/>
          </a:xfrm>
          <a:custGeom>
            <a:avLst/>
            <a:gdLst>
              <a:gd name="T0" fmla="*/ 2147483646 w 1569"/>
              <a:gd name="T1" fmla="*/ 2147483646 h 660"/>
              <a:gd name="T2" fmla="*/ 2147483646 w 1569"/>
              <a:gd name="T3" fmla="*/ 2147483646 h 660"/>
              <a:gd name="T4" fmla="*/ 2147483646 w 1569"/>
              <a:gd name="T5" fmla="*/ 2147483646 h 660"/>
              <a:gd name="T6" fmla="*/ 2147483646 w 1569"/>
              <a:gd name="T7" fmla="*/ 2147483646 h 660"/>
              <a:gd name="T8" fmla="*/ 2147483646 w 1569"/>
              <a:gd name="T9" fmla="*/ 2147483646 h 660"/>
              <a:gd name="T10" fmla="*/ 2147483646 w 1569"/>
              <a:gd name="T11" fmla="*/ 2147483646 h 660"/>
              <a:gd name="T12" fmla="*/ 2147483646 w 1569"/>
              <a:gd name="T13" fmla="*/ 2147483646 h 660"/>
              <a:gd name="T14" fmla="*/ 2147483646 w 1569"/>
              <a:gd name="T15" fmla="*/ 2147483646 h 660"/>
              <a:gd name="T16" fmla="*/ 2147483646 w 1569"/>
              <a:gd name="T17" fmla="*/ 2147483646 h 660"/>
              <a:gd name="T18" fmla="*/ 2147483646 w 1569"/>
              <a:gd name="T19" fmla="*/ 2147483646 h 660"/>
              <a:gd name="T20" fmla="*/ 2147483646 w 1569"/>
              <a:gd name="T21" fmla="*/ 2147483646 h 660"/>
              <a:gd name="T22" fmla="*/ 2147483646 w 1569"/>
              <a:gd name="T23" fmla="*/ 2147483646 h 660"/>
              <a:gd name="T24" fmla="*/ 2147483646 w 1569"/>
              <a:gd name="T25" fmla="*/ 2147483646 h 660"/>
              <a:gd name="T26" fmla="*/ 2147483646 w 1569"/>
              <a:gd name="T27" fmla="*/ 2147483646 h 660"/>
              <a:gd name="T28" fmla="*/ 2147483646 w 1569"/>
              <a:gd name="T29" fmla="*/ 2147483646 h 660"/>
              <a:gd name="T30" fmla="*/ 2147483646 w 1569"/>
              <a:gd name="T31" fmla="*/ 2147483646 h 660"/>
              <a:gd name="T32" fmla="*/ 2147483646 w 1569"/>
              <a:gd name="T33" fmla="*/ 2147483646 h 660"/>
              <a:gd name="T34" fmla="*/ 2147483646 w 1569"/>
              <a:gd name="T35" fmla="*/ 2147483646 h 660"/>
              <a:gd name="T36" fmla="*/ 2147483646 w 1569"/>
              <a:gd name="T37" fmla="*/ 2147483646 h 660"/>
              <a:gd name="T38" fmla="*/ 2147483646 w 1569"/>
              <a:gd name="T39" fmla="*/ 2147483646 h 660"/>
              <a:gd name="T40" fmla="*/ 2147483646 w 1569"/>
              <a:gd name="T41" fmla="*/ 2147483646 h 660"/>
              <a:gd name="T42" fmla="*/ 2147483646 w 1569"/>
              <a:gd name="T43" fmla="*/ 2147483646 h 660"/>
              <a:gd name="T44" fmla="*/ 2147483646 w 1569"/>
              <a:gd name="T45" fmla="*/ 2147483646 h 660"/>
              <a:gd name="T46" fmla="*/ 2147483646 w 1569"/>
              <a:gd name="T47" fmla="*/ 2147483646 h 660"/>
              <a:gd name="T48" fmla="*/ 2147483646 w 1569"/>
              <a:gd name="T49" fmla="*/ 2147483646 h 660"/>
              <a:gd name="T50" fmla="*/ 2147483646 w 1569"/>
              <a:gd name="T51" fmla="*/ 2147483646 h 660"/>
              <a:gd name="T52" fmla="*/ 2147483646 w 1569"/>
              <a:gd name="T53" fmla="*/ 2147483646 h 660"/>
              <a:gd name="T54" fmla="*/ 2147483646 w 1569"/>
              <a:gd name="T55" fmla="*/ 2147483646 h 660"/>
              <a:gd name="T56" fmla="*/ 2147483646 w 1569"/>
              <a:gd name="T57" fmla="*/ 2147483646 h 660"/>
              <a:gd name="T58" fmla="*/ 2147483646 w 1569"/>
              <a:gd name="T59" fmla="*/ 2147483646 h 660"/>
              <a:gd name="T60" fmla="*/ 2147483646 w 1569"/>
              <a:gd name="T61" fmla="*/ 2147483646 h 660"/>
              <a:gd name="T62" fmla="*/ 2147483646 w 1569"/>
              <a:gd name="T63" fmla="*/ 2147483646 h 660"/>
              <a:gd name="T64" fmla="*/ 2147483646 w 1569"/>
              <a:gd name="T65" fmla="*/ 2147483646 h 660"/>
              <a:gd name="T66" fmla="*/ 2147483646 w 1569"/>
              <a:gd name="T67" fmla="*/ 2147483646 h 660"/>
              <a:gd name="T68" fmla="*/ 2147483646 w 1569"/>
              <a:gd name="T69" fmla="*/ 2147483646 h 660"/>
              <a:gd name="T70" fmla="*/ 2147483646 w 1569"/>
              <a:gd name="T71" fmla="*/ 2147483646 h 660"/>
              <a:gd name="T72" fmla="*/ 2147483646 w 1569"/>
              <a:gd name="T73" fmla="*/ 2147483646 h 660"/>
              <a:gd name="T74" fmla="*/ 2147483646 w 1569"/>
              <a:gd name="T75" fmla="*/ 2147483646 h 660"/>
              <a:gd name="T76" fmla="*/ 2147483646 w 1569"/>
              <a:gd name="T77" fmla="*/ 2147483646 h 660"/>
              <a:gd name="T78" fmla="*/ 2147483646 w 1569"/>
              <a:gd name="T79" fmla="*/ 2147483646 h 660"/>
              <a:gd name="T80" fmla="*/ 2147483646 w 1569"/>
              <a:gd name="T81" fmla="*/ 2147483646 h 660"/>
              <a:gd name="T82" fmla="*/ 2147483646 w 1569"/>
              <a:gd name="T83" fmla="*/ 2147483646 h 660"/>
              <a:gd name="T84" fmla="*/ 2147483646 w 1569"/>
              <a:gd name="T85" fmla="*/ 2147483646 h 660"/>
              <a:gd name="T86" fmla="*/ 2147483646 w 1569"/>
              <a:gd name="T87" fmla="*/ 2147483646 h 660"/>
              <a:gd name="T88" fmla="*/ 2147483646 w 1569"/>
              <a:gd name="T89" fmla="*/ 2147483646 h 660"/>
              <a:gd name="T90" fmla="*/ 2147483646 w 1569"/>
              <a:gd name="T91" fmla="*/ 2147483646 h 660"/>
              <a:gd name="T92" fmla="*/ 2147483646 w 1569"/>
              <a:gd name="T93" fmla="*/ 2147483646 h 660"/>
              <a:gd name="T94" fmla="*/ 2147483646 w 1569"/>
              <a:gd name="T95" fmla="*/ 2147483646 h 660"/>
              <a:gd name="T96" fmla="*/ 2147483646 w 1569"/>
              <a:gd name="T97" fmla="*/ 2147483646 h 660"/>
              <a:gd name="T98" fmla="*/ 2147483646 w 1569"/>
              <a:gd name="T99" fmla="*/ 2147483646 h 660"/>
              <a:gd name="T100" fmla="*/ 2147483646 w 1569"/>
              <a:gd name="T101" fmla="*/ 2147483646 h 660"/>
              <a:gd name="T102" fmla="*/ 2147483646 w 1569"/>
              <a:gd name="T103" fmla="*/ 2147483646 h 660"/>
              <a:gd name="T104" fmla="*/ 2147483646 w 1569"/>
              <a:gd name="T105" fmla="*/ 2147483646 h 660"/>
              <a:gd name="T106" fmla="*/ 2147483646 w 1569"/>
              <a:gd name="T107" fmla="*/ 2147483646 h 660"/>
              <a:gd name="T108" fmla="*/ 2147483646 w 1569"/>
              <a:gd name="T109" fmla="*/ 2147483646 h 660"/>
              <a:gd name="T110" fmla="*/ 2147483646 w 1569"/>
              <a:gd name="T111" fmla="*/ 2147483646 h 6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569" h="660">
                <a:moveTo>
                  <a:pt x="991" y="47"/>
                </a:moveTo>
                <a:lnTo>
                  <a:pt x="1184" y="47"/>
                </a:lnTo>
                <a:lnTo>
                  <a:pt x="1159" y="330"/>
                </a:lnTo>
                <a:lnTo>
                  <a:pt x="1158" y="340"/>
                </a:lnTo>
                <a:lnTo>
                  <a:pt x="1159" y="349"/>
                </a:lnTo>
                <a:lnTo>
                  <a:pt x="1160" y="358"/>
                </a:lnTo>
                <a:lnTo>
                  <a:pt x="1163" y="367"/>
                </a:lnTo>
                <a:lnTo>
                  <a:pt x="1166" y="375"/>
                </a:lnTo>
                <a:lnTo>
                  <a:pt x="1170" y="382"/>
                </a:lnTo>
                <a:lnTo>
                  <a:pt x="1175" y="390"/>
                </a:lnTo>
                <a:lnTo>
                  <a:pt x="1181" y="396"/>
                </a:lnTo>
                <a:lnTo>
                  <a:pt x="1187" y="403"/>
                </a:lnTo>
                <a:lnTo>
                  <a:pt x="1194" y="408"/>
                </a:lnTo>
                <a:lnTo>
                  <a:pt x="1201" y="413"/>
                </a:lnTo>
                <a:lnTo>
                  <a:pt x="1210" y="417"/>
                </a:lnTo>
                <a:lnTo>
                  <a:pt x="1219" y="420"/>
                </a:lnTo>
                <a:lnTo>
                  <a:pt x="1227" y="422"/>
                </a:lnTo>
                <a:lnTo>
                  <a:pt x="1237" y="424"/>
                </a:lnTo>
                <a:lnTo>
                  <a:pt x="1247" y="425"/>
                </a:lnTo>
                <a:lnTo>
                  <a:pt x="1256" y="424"/>
                </a:lnTo>
                <a:lnTo>
                  <a:pt x="1266" y="422"/>
                </a:lnTo>
                <a:lnTo>
                  <a:pt x="1275" y="420"/>
                </a:lnTo>
                <a:lnTo>
                  <a:pt x="1285" y="417"/>
                </a:lnTo>
                <a:lnTo>
                  <a:pt x="1293" y="413"/>
                </a:lnTo>
                <a:lnTo>
                  <a:pt x="1302" y="408"/>
                </a:lnTo>
                <a:lnTo>
                  <a:pt x="1310" y="403"/>
                </a:lnTo>
                <a:lnTo>
                  <a:pt x="1317" y="396"/>
                </a:lnTo>
                <a:lnTo>
                  <a:pt x="1324" y="390"/>
                </a:lnTo>
                <a:lnTo>
                  <a:pt x="1330" y="382"/>
                </a:lnTo>
                <a:lnTo>
                  <a:pt x="1336" y="375"/>
                </a:lnTo>
                <a:lnTo>
                  <a:pt x="1340" y="367"/>
                </a:lnTo>
                <a:lnTo>
                  <a:pt x="1344" y="358"/>
                </a:lnTo>
                <a:lnTo>
                  <a:pt x="1348" y="349"/>
                </a:lnTo>
                <a:lnTo>
                  <a:pt x="1350" y="340"/>
                </a:lnTo>
                <a:lnTo>
                  <a:pt x="1351" y="330"/>
                </a:lnTo>
                <a:lnTo>
                  <a:pt x="1377" y="47"/>
                </a:lnTo>
                <a:lnTo>
                  <a:pt x="1569" y="47"/>
                </a:lnTo>
                <a:lnTo>
                  <a:pt x="1544" y="330"/>
                </a:lnTo>
                <a:lnTo>
                  <a:pt x="1544" y="332"/>
                </a:lnTo>
                <a:lnTo>
                  <a:pt x="1542" y="347"/>
                </a:lnTo>
                <a:lnTo>
                  <a:pt x="1540" y="361"/>
                </a:lnTo>
                <a:lnTo>
                  <a:pt x="1536" y="375"/>
                </a:lnTo>
                <a:lnTo>
                  <a:pt x="1533" y="389"/>
                </a:lnTo>
                <a:lnTo>
                  <a:pt x="1528" y="402"/>
                </a:lnTo>
                <a:lnTo>
                  <a:pt x="1523" y="416"/>
                </a:lnTo>
                <a:lnTo>
                  <a:pt x="1517" y="429"/>
                </a:lnTo>
                <a:lnTo>
                  <a:pt x="1510" y="442"/>
                </a:lnTo>
                <a:lnTo>
                  <a:pt x="1504" y="454"/>
                </a:lnTo>
                <a:lnTo>
                  <a:pt x="1496" y="466"/>
                </a:lnTo>
                <a:lnTo>
                  <a:pt x="1489" y="478"/>
                </a:lnTo>
                <a:lnTo>
                  <a:pt x="1480" y="490"/>
                </a:lnTo>
                <a:lnTo>
                  <a:pt x="1470" y="500"/>
                </a:lnTo>
                <a:lnTo>
                  <a:pt x="1461" y="510"/>
                </a:lnTo>
                <a:lnTo>
                  <a:pt x="1451" y="521"/>
                </a:lnTo>
                <a:lnTo>
                  <a:pt x="1441" y="531"/>
                </a:lnTo>
                <a:lnTo>
                  <a:pt x="1430" y="540"/>
                </a:lnTo>
                <a:lnTo>
                  <a:pt x="1418" y="549"/>
                </a:lnTo>
                <a:lnTo>
                  <a:pt x="1407" y="557"/>
                </a:lnTo>
                <a:lnTo>
                  <a:pt x="1395" y="566"/>
                </a:lnTo>
                <a:lnTo>
                  <a:pt x="1382" y="572"/>
                </a:lnTo>
                <a:lnTo>
                  <a:pt x="1370" y="579"/>
                </a:lnTo>
                <a:lnTo>
                  <a:pt x="1357" y="585"/>
                </a:lnTo>
                <a:lnTo>
                  <a:pt x="1343" y="590"/>
                </a:lnTo>
                <a:lnTo>
                  <a:pt x="1330" y="596"/>
                </a:lnTo>
                <a:lnTo>
                  <a:pt x="1316" y="600"/>
                </a:lnTo>
                <a:lnTo>
                  <a:pt x="1302" y="605"/>
                </a:lnTo>
                <a:lnTo>
                  <a:pt x="1288" y="607"/>
                </a:lnTo>
                <a:lnTo>
                  <a:pt x="1274" y="610"/>
                </a:lnTo>
                <a:lnTo>
                  <a:pt x="1259" y="611"/>
                </a:lnTo>
                <a:lnTo>
                  <a:pt x="1245" y="612"/>
                </a:lnTo>
                <a:lnTo>
                  <a:pt x="1229" y="613"/>
                </a:lnTo>
                <a:lnTo>
                  <a:pt x="1215" y="612"/>
                </a:lnTo>
                <a:lnTo>
                  <a:pt x="1201" y="611"/>
                </a:lnTo>
                <a:lnTo>
                  <a:pt x="1188" y="610"/>
                </a:lnTo>
                <a:lnTo>
                  <a:pt x="1174" y="608"/>
                </a:lnTo>
                <a:lnTo>
                  <a:pt x="1161" y="605"/>
                </a:lnTo>
                <a:lnTo>
                  <a:pt x="1148" y="601"/>
                </a:lnTo>
                <a:lnTo>
                  <a:pt x="1136" y="597"/>
                </a:lnTo>
                <a:lnTo>
                  <a:pt x="1124" y="592"/>
                </a:lnTo>
                <a:lnTo>
                  <a:pt x="1112" y="586"/>
                </a:lnTo>
                <a:lnTo>
                  <a:pt x="1100" y="581"/>
                </a:lnTo>
                <a:lnTo>
                  <a:pt x="1088" y="574"/>
                </a:lnTo>
                <a:lnTo>
                  <a:pt x="1079" y="568"/>
                </a:lnTo>
                <a:lnTo>
                  <a:pt x="1068" y="560"/>
                </a:lnTo>
                <a:lnTo>
                  <a:pt x="1058" y="553"/>
                </a:lnTo>
                <a:lnTo>
                  <a:pt x="1048" y="544"/>
                </a:lnTo>
                <a:lnTo>
                  <a:pt x="1039" y="535"/>
                </a:lnTo>
                <a:lnTo>
                  <a:pt x="1030" y="525"/>
                </a:lnTo>
                <a:lnTo>
                  <a:pt x="1022" y="516"/>
                </a:lnTo>
                <a:lnTo>
                  <a:pt x="1014" y="506"/>
                </a:lnTo>
                <a:lnTo>
                  <a:pt x="1007" y="495"/>
                </a:lnTo>
                <a:lnTo>
                  <a:pt x="1001" y="485"/>
                </a:lnTo>
                <a:lnTo>
                  <a:pt x="994" y="473"/>
                </a:lnTo>
                <a:lnTo>
                  <a:pt x="989" y="463"/>
                </a:lnTo>
                <a:lnTo>
                  <a:pt x="983" y="451"/>
                </a:lnTo>
                <a:lnTo>
                  <a:pt x="979" y="439"/>
                </a:lnTo>
                <a:lnTo>
                  <a:pt x="975" y="427"/>
                </a:lnTo>
                <a:lnTo>
                  <a:pt x="971" y="414"/>
                </a:lnTo>
                <a:lnTo>
                  <a:pt x="969" y="401"/>
                </a:lnTo>
                <a:lnTo>
                  <a:pt x="967" y="388"/>
                </a:lnTo>
                <a:lnTo>
                  <a:pt x="965" y="375"/>
                </a:lnTo>
                <a:lnTo>
                  <a:pt x="965" y="362"/>
                </a:lnTo>
                <a:lnTo>
                  <a:pt x="965" y="348"/>
                </a:lnTo>
                <a:lnTo>
                  <a:pt x="966" y="330"/>
                </a:lnTo>
                <a:lnTo>
                  <a:pt x="968" y="302"/>
                </a:lnTo>
                <a:lnTo>
                  <a:pt x="968" y="301"/>
                </a:lnTo>
                <a:lnTo>
                  <a:pt x="971" y="270"/>
                </a:lnTo>
                <a:lnTo>
                  <a:pt x="973" y="238"/>
                </a:lnTo>
                <a:lnTo>
                  <a:pt x="977" y="206"/>
                </a:lnTo>
                <a:lnTo>
                  <a:pt x="980" y="174"/>
                </a:lnTo>
                <a:lnTo>
                  <a:pt x="982" y="143"/>
                </a:lnTo>
                <a:lnTo>
                  <a:pt x="985" y="110"/>
                </a:lnTo>
                <a:lnTo>
                  <a:pt x="988" y="79"/>
                </a:lnTo>
                <a:lnTo>
                  <a:pt x="991" y="47"/>
                </a:lnTo>
                <a:close/>
                <a:moveTo>
                  <a:pt x="349" y="216"/>
                </a:moveTo>
                <a:lnTo>
                  <a:pt x="337" y="264"/>
                </a:lnTo>
                <a:lnTo>
                  <a:pt x="327" y="312"/>
                </a:lnTo>
                <a:lnTo>
                  <a:pt x="323" y="337"/>
                </a:lnTo>
                <a:lnTo>
                  <a:pt x="319" y="361"/>
                </a:lnTo>
                <a:lnTo>
                  <a:pt x="315" y="386"/>
                </a:lnTo>
                <a:lnTo>
                  <a:pt x="313" y="411"/>
                </a:lnTo>
                <a:lnTo>
                  <a:pt x="311" y="434"/>
                </a:lnTo>
                <a:lnTo>
                  <a:pt x="310" y="459"/>
                </a:lnTo>
                <a:lnTo>
                  <a:pt x="310" y="484"/>
                </a:lnTo>
                <a:lnTo>
                  <a:pt x="310" y="508"/>
                </a:lnTo>
                <a:lnTo>
                  <a:pt x="312" y="533"/>
                </a:lnTo>
                <a:lnTo>
                  <a:pt x="315" y="557"/>
                </a:lnTo>
                <a:lnTo>
                  <a:pt x="319" y="582"/>
                </a:lnTo>
                <a:lnTo>
                  <a:pt x="324" y="606"/>
                </a:lnTo>
                <a:lnTo>
                  <a:pt x="130" y="606"/>
                </a:lnTo>
                <a:lnTo>
                  <a:pt x="126" y="584"/>
                </a:lnTo>
                <a:lnTo>
                  <a:pt x="122" y="561"/>
                </a:lnTo>
                <a:lnTo>
                  <a:pt x="120" y="540"/>
                </a:lnTo>
                <a:lnTo>
                  <a:pt x="119" y="516"/>
                </a:lnTo>
                <a:lnTo>
                  <a:pt x="119" y="492"/>
                </a:lnTo>
                <a:lnTo>
                  <a:pt x="119" y="468"/>
                </a:lnTo>
                <a:lnTo>
                  <a:pt x="121" y="443"/>
                </a:lnTo>
                <a:lnTo>
                  <a:pt x="123" y="418"/>
                </a:lnTo>
                <a:lnTo>
                  <a:pt x="129" y="368"/>
                </a:lnTo>
                <a:lnTo>
                  <a:pt x="135" y="317"/>
                </a:lnTo>
                <a:lnTo>
                  <a:pt x="144" y="267"/>
                </a:lnTo>
                <a:lnTo>
                  <a:pt x="154" y="216"/>
                </a:lnTo>
                <a:lnTo>
                  <a:pt x="0" y="216"/>
                </a:lnTo>
                <a:lnTo>
                  <a:pt x="28" y="47"/>
                </a:lnTo>
                <a:lnTo>
                  <a:pt x="533" y="47"/>
                </a:lnTo>
                <a:lnTo>
                  <a:pt x="515" y="157"/>
                </a:lnTo>
                <a:lnTo>
                  <a:pt x="528" y="139"/>
                </a:lnTo>
                <a:lnTo>
                  <a:pt x="542" y="123"/>
                </a:lnTo>
                <a:lnTo>
                  <a:pt x="557" y="107"/>
                </a:lnTo>
                <a:lnTo>
                  <a:pt x="573" y="93"/>
                </a:lnTo>
                <a:lnTo>
                  <a:pt x="591" y="79"/>
                </a:lnTo>
                <a:lnTo>
                  <a:pt x="608" y="66"/>
                </a:lnTo>
                <a:lnTo>
                  <a:pt x="627" y="54"/>
                </a:lnTo>
                <a:lnTo>
                  <a:pt x="645" y="43"/>
                </a:lnTo>
                <a:lnTo>
                  <a:pt x="664" y="33"/>
                </a:lnTo>
                <a:lnTo>
                  <a:pt x="685" y="25"/>
                </a:lnTo>
                <a:lnTo>
                  <a:pt x="706" y="18"/>
                </a:lnTo>
                <a:lnTo>
                  <a:pt x="727" y="12"/>
                </a:lnTo>
                <a:lnTo>
                  <a:pt x="749" y="6"/>
                </a:lnTo>
                <a:lnTo>
                  <a:pt x="771" y="3"/>
                </a:lnTo>
                <a:lnTo>
                  <a:pt x="792" y="1"/>
                </a:lnTo>
                <a:lnTo>
                  <a:pt x="815" y="0"/>
                </a:lnTo>
                <a:lnTo>
                  <a:pt x="835" y="1"/>
                </a:lnTo>
                <a:lnTo>
                  <a:pt x="854" y="2"/>
                </a:lnTo>
                <a:lnTo>
                  <a:pt x="874" y="5"/>
                </a:lnTo>
                <a:lnTo>
                  <a:pt x="892" y="8"/>
                </a:lnTo>
                <a:lnTo>
                  <a:pt x="910" y="14"/>
                </a:lnTo>
                <a:lnTo>
                  <a:pt x="927" y="19"/>
                </a:lnTo>
                <a:lnTo>
                  <a:pt x="944" y="26"/>
                </a:lnTo>
                <a:lnTo>
                  <a:pt x="960" y="33"/>
                </a:lnTo>
                <a:lnTo>
                  <a:pt x="945" y="202"/>
                </a:lnTo>
                <a:lnTo>
                  <a:pt x="933" y="192"/>
                </a:lnTo>
                <a:lnTo>
                  <a:pt x="920" y="182"/>
                </a:lnTo>
                <a:lnTo>
                  <a:pt x="907" y="173"/>
                </a:lnTo>
                <a:lnTo>
                  <a:pt x="892" y="167"/>
                </a:lnTo>
                <a:lnTo>
                  <a:pt x="876" y="160"/>
                </a:lnTo>
                <a:lnTo>
                  <a:pt x="860" y="157"/>
                </a:lnTo>
                <a:lnTo>
                  <a:pt x="842" y="154"/>
                </a:lnTo>
                <a:lnTo>
                  <a:pt x="825" y="152"/>
                </a:lnTo>
                <a:lnTo>
                  <a:pt x="805" y="154"/>
                </a:lnTo>
                <a:lnTo>
                  <a:pt x="788" y="157"/>
                </a:lnTo>
                <a:lnTo>
                  <a:pt x="770" y="161"/>
                </a:lnTo>
                <a:lnTo>
                  <a:pt x="752" y="167"/>
                </a:lnTo>
                <a:lnTo>
                  <a:pt x="736" y="174"/>
                </a:lnTo>
                <a:lnTo>
                  <a:pt x="721" y="183"/>
                </a:lnTo>
                <a:lnTo>
                  <a:pt x="706" y="194"/>
                </a:lnTo>
                <a:lnTo>
                  <a:pt x="692" y="205"/>
                </a:lnTo>
                <a:lnTo>
                  <a:pt x="679" y="218"/>
                </a:lnTo>
                <a:lnTo>
                  <a:pt x="668" y="231"/>
                </a:lnTo>
                <a:lnTo>
                  <a:pt x="657" y="246"/>
                </a:lnTo>
                <a:lnTo>
                  <a:pt x="648" y="261"/>
                </a:lnTo>
                <a:lnTo>
                  <a:pt x="641" y="277"/>
                </a:lnTo>
                <a:lnTo>
                  <a:pt x="635" y="295"/>
                </a:lnTo>
                <a:lnTo>
                  <a:pt x="631" y="312"/>
                </a:lnTo>
                <a:lnTo>
                  <a:pt x="628" y="330"/>
                </a:lnTo>
                <a:lnTo>
                  <a:pt x="628" y="348"/>
                </a:lnTo>
                <a:lnTo>
                  <a:pt x="629" y="366"/>
                </a:lnTo>
                <a:lnTo>
                  <a:pt x="631" y="382"/>
                </a:lnTo>
                <a:lnTo>
                  <a:pt x="636" y="399"/>
                </a:lnTo>
                <a:lnTo>
                  <a:pt x="642" y="415"/>
                </a:lnTo>
                <a:lnTo>
                  <a:pt x="649" y="429"/>
                </a:lnTo>
                <a:lnTo>
                  <a:pt x="659" y="443"/>
                </a:lnTo>
                <a:lnTo>
                  <a:pt x="670" y="455"/>
                </a:lnTo>
                <a:lnTo>
                  <a:pt x="682" y="467"/>
                </a:lnTo>
                <a:lnTo>
                  <a:pt x="695" y="477"/>
                </a:lnTo>
                <a:lnTo>
                  <a:pt x="709" y="485"/>
                </a:lnTo>
                <a:lnTo>
                  <a:pt x="724" y="493"/>
                </a:lnTo>
                <a:lnTo>
                  <a:pt x="739" y="499"/>
                </a:lnTo>
                <a:lnTo>
                  <a:pt x="757" y="504"/>
                </a:lnTo>
                <a:lnTo>
                  <a:pt x="774" y="506"/>
                </a:lnTo>
                <a:lnTo>
                  <a:pt x="792" y="507"/>
                </a:lnTo>
                <a:lnTo>
                  <a:pt x="805" y="507"/>
                </a:lnTo>
                <a:lnTo>
                  <a:pt x="818" y="505"/>
                </a:lnTo>
                <a:lnTo>
                  <a:pt x="830" y="503"/>
                </a:lnTo>
                <a:lnTo>
                  <a:pt x="842" y="500"/>
                </a:lnTo>
                <a:lnTo>
                  <a:pt x="854" y="497"/>
                </a:lnTo>
                <a:lnTo>
                  <a:pt x="866" y="493"/>
                </a:lnTo>
                <a:lnTo>
                  <a:pt x="877" y="487"/>
                </a:lnTo>
                <a:lnTo>
                  <a:pt x="888" y="482"/>
                </a:lnTo>
                <a:lnTo>
                  <a:pt x="899" y="476"/>
                </a:lnTo>
                <a:lnTo>
                  <a:pt x="908" y="468"/>
                </a:lnTo>
                <a:lnTo>
                  <a:pt x="918" y="461"/>
                </a:lnTo>
                <a:lnTo>
                  <a:pt x="928" y="453"/>
                </a:lnTo>
                <a:lnTo>
                  <a:pt x="937" y="444"/>
                </a:lnTo>
                <a:lnTo>
                  <a:pt x="944" y="435"/>
                </a:lnTo>
                <a:lnTo>
                  <a:pt x="952" y="426"/>
                </a:lnTo>
                <a:lnTo>
                  <a:pt x="959" y="416"/>
                </a:lnTo>
                <a:lnTo>
                  <a:pt x="942" y="609"/>
                </a:lnTo>
                <a:lnTo>
                  <a:pt x="920" y="620"/>
                </a:lnTo>
                <a:lnTo>
                  <a:pt x="899" y="631"/>
                </a:lnTo>
                <a:lnTo>
                  <a:pt x="877" y="639"/>
                </a:lnTo>
                <a:lnTo>
                  <a:pt x="853" y="647"/>
                </a:lnTo>
                <a:lnTo>
                  <a:pt x="830" y="652"/>
                </a:lnTo>
                <a:lnTo>
                  <a:pt x="805" y="657"/>
                </a:lnTo>
                <a:lnTo>
                  <a:pt x="782" y="659"/>
                </a:lnTo>
                <a:lnTo>
                  <a:pt x="757" y="660"/>
                </a:lnTo>
                <a:lnTo>
                  <a:pt x="739" y="660"/>
                </a:lnTo>
                <a:lnTo>
                  <a:pt x="722" y="658"/>
                </a:lnTo>
                <a:lnTo>
                  <a:pt x="706" y="657"/>
                </a:lnTo>
                <a:lnTo>
                  <a:pt x="689" y="653"/>
                </a:lnTo>
                <a:lnTo>
                  <a:pt x="673" y="649"/>
                </a:lnTo>
                <a:lnTo>
                  <a:pt x="658" y="645"/>
                </a:lnTo>
                <a:lnTo>
                  <a:pt x="643" y="640"/>
                </a:lnTo>
                <a:lnTo>
                  <a:pt x="628" y="634"/>
                </a:lnTo>
                <a:lnTo>
                  <a:pt x="613" y="627"/>
                </a:lnTo>
                <a:lnTo>
                  <a:pt x="599" y="620"/>
                </a:lnTo>
                <a:lnTo>
                  <a:pt x="586" y="612"/>
                </a:lnTo>
                <a:lnTo>
                  <a:pt x="573" y="603"/>
                </a:lnTo>
                <a:lnTo>
                  <a:pt x="560" y="595"/>
                </a:lnTo>
                <a:lnTo>
                  <a:pt x="548" y="585"/>
                </a:lnTo>
                <a:lnTo>
                  <a:pt x="538" y="574"/>
                </a:lnTo>
                <a:lnTo>
                  <a:pt x="527" y="563"/>
                </a:lnTo>
                <a:lnTo>
                  <a:pt x="517" y="551"/>
                </a:lnTo>
                <a:lnTo>
                  <a:pt x="507" y="540"/>
                </a:lnTo>
                <a:lnTo>
                  <a:pt x="499" y="528"/>
                </a:lnTo>
                <a:lnTo>
                  <a:pt x="490" y="515"/>
                </a:lnTo>
                <a:lnTo>
                  <a:pt x="482" y="502"/>
                </a:lnTo>
                <a:lnTo>
                  <a:pt x="476" y="487"/>
                </a:lnTo>
                <a:lnTo>
                  <a:pt x="469" y="473"/>
                </a:lnTo>
                <a:lnTo>
                  <a:pt x="464" y="458"/>
                </a:lnTo>
                <a:lnTo>
                  <a:pt x="460" y="443"/>
                </a:lnTo>
                <a:lnTo>
                  <a:pt x="455" y="428"/>
                </a:lnTo>
                <a:lnTo>
                  <a:pt x="452" y="413"/>
                </a:lnTo>
                <a:lnTo>
                  <a:pt x="450" y="396"/>
                </a:lnTo>
                <a:lnTo>
                  <a:pt x="449" y="380"/>
                </a:lnTo>
                <a:lnTo>
                  <a:pt x="448" y="364"/>
                </a:lnTo>
                <a:lnTo>
                  <a:pt x="448" y="347"/>
                </a:lnTo>
                <a:lnTo>
                  <a:pt x="449" y="330"/>
                </a:lnTo>
                <a:lnTo>
                  <a:pt x="451" y="315"/>
                </a:lnTo>
                <a:lnTo>
                  <a:pt x="453" y="301"/>
                </a:lnTo>
                <a:lnTo>
                  <a:pt x="455" y="286"/>
                </a:lnTo>
                <a:lnTo>
                  <a:pt x="460" y="272"/>
                </a:lnTo>
                <a:lnTo>
                  <a:pt x="464" y="258"/>
                </a:lnTo>
                <a:lnTo>
                  <a:pt x="468" y="244"/>
                </a:lnTo>
                <a:lnTo>
                  <a:pt x="474" y="231"/>
                </a:lnTo>
                <a:lnTo>
                  <a:pt x="480" y="216"/>
                </a:lnTo>
                <a:lnTo>
                  <a:pt x="349" y="2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3075" name="Rectangle 3"/>
          <p:cNvSpPr>
            <a:spLocks noGrp="1" noChangeArrowheads="1"/>
          </p:cNvSpPr>
          <p:nvPr>
            <p:ph type="ctrTitle"/>
          </p:nvPr>
        </p:nvSpPr>
        <p:spPr>
          <a:xfrm>
            <a:off x="1258888" y="2130425"/>
            <a:ext cx="7705725" cy="1470025"/>
          </a:xfrm>
        </p:spPr>
        <p:txBody>
          <a:bodyPr/>
          <a:lstStyle>
            <a:lvl1pPr algn="ctr">
              <a:defRPr sz="3200">
                <a:solidFill>
                  <a:srgbClr val="FFCC00"/>
                </a:solidFill>
              </a:defRPr>
            </a:lvl1pPr>
          </a:lstStyle>
          <a:p>
            <a:r>
              <a:rPr lang="pt-BR" dirty="0"/>
              <a:t>Clique para editar o estilo do título mestre</a:t>
            </a:r>
          </a:p>
        </p:txBody>
      </p:sp>
      <p:sp>
        <p:nvSpPr>
          <p:cNvPr id="3076" name="Rectangle 4"/>
          <p:cNvSpPr>
            <a:spLocks noGrp="1" noChangeArrowheads="1"/>
          </p:cNvSpPr>
          <p:nvPr>
            <p:ph type="subTitle" idx="1"/>
          </p:nvPr>
        </p:nvSpPr>
        <p:spPr>
          <a:xfrm>
            <a:off x="2124075" y="4005263"/>
            <a:ext cx="6408738" cy="719137"/>
          </a:xfrm>
        </p:spPr>
        <p:txBody>
          <a:bodyPr/>
          <a:lstStyle>
            <a:lvl1pPr marL="0" indent="0" algn="ctr">
              <a:buFont typeface="Wingdings" pitchFamily="2" charset="2"/>
              <a:buNone/>
              <a:defRPr>
                <a:solidFill>
                  <a:schemeClr val="tx1"/>
                </a:solidFill>
              </a:defRPr>
            </a:lvl1pPr>
          </a:lstStyle>
          <a:p>
            <a:r>
              <a:rPr lang="pt-BR" dirty="0"/>
              <a:t>Clique para editar o estilo do subtítulo mestre</a:t>
            </a:r>
          </a:p>
        </p:txBody>
      </p:sp>
      <p:sp>
        <p:nvSpPr>
          <p:cNvPr id="8" name="Rectangle 6">
            <a:extLst>
              <a:ext uri="{FF2B5EF4-FFF2-40B4-BE49-F238E27FC236}">
                <a16:creationId xmlns:a16="http://schemas.microsoft.com/office/drawing/2014/main" id="{22EF36DF-F20A-4D38-9BF7-9A8C2E7008F1}"/>
              </a:ext>
            </a:extLst>
          </p:cNvPr>
          <p:cNvSpPr>
            <a:spLocks noGrp="1" noChangeArrowheads="1"/>
          </p:cNvSpPr>
          <p:nvPr>
            <p:ph type="sldNum" sz="quarter" idx="10"/>
          </p:nvPr>
        </p:nvSpPr>
        <p:spPr/>
        <p:txBody>
          <a:bodyPr/>
          <a:lstStyle>
            <a:lvl1pPr>
              <a:defRPr/>
            </a:lvl1pPr>
          </a:lstStyle>
          <a:p>
            <a:pPr>
              <a:defRPr/>
            </a:pPr>
            <a:fld id="{EED2AEB0-6DE4-4635-9370-D27ADE983CCA}" type="slidenum">
              <a:rPr lang="en-US" altLang="pt-BR"/>
              <a:pPr>
                <a:defRPr/>
              </a:pPr>
              <a:t>‹nº›</a:t>
            </a:fld>
            <a:endParaRPr lang="en-US" altLang="pt-BR"/>
          </a:p>
        </p:txBody>
      </p:sp>
    </p:spTree>
    <p:extLst>
      <p:ext uri="{BB962C8B-B14F-4D97-AF65-F5344CB8AC3E}">
        <p14:creationId xmlns:p14="http://schemas.microsoft.com/office/powerpoint/2010/main" val="2700037392"/>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grpSp>
        <p:nvGrpSpPr>
          <p:cNvPr id="4" name="Grupo 11">
            <a:extLst>
              <a:ext uri="{FF2B5EF4-FFF2-40B4-BE49-F238E27FC236}">
                <a16:creationId xmlns:a16="http://schemas.microsoft.com/office/drawing/2014/main" id="{C592DD9C-921E-47CB-B355-82129ED84CF9}"/>
              </a:ext>
            </a:extLst>
          </p:cNvPr>
          <p:cNvGrpSpPr>
            <a:grpSpLocks/>
          </p:cNvGrpSpPr>
          <p:nvPr userDrawn="1"/>
        </p:nvGrpSpPr>
        <p:grpSpPr bwMode="auto">
          <a:xfrm>
            <a:off x="-20638" y="5243513"/>
            <a:ext cx="9150351" cy="1614487"/>
            <a:chOff x="-20638" y="5243512"/>
            <a:chExt cx="9150351" cy="1614488"/>
          </a:xfrm>
        </p:grpSpPr>
        <p:sp>
          <p:nvSpPr>
            <p:cNvPr id="5" name="Freeform 19">
              <a:extLst>
                <a:ext uri="{FF2B5EF4-FFF2-40B4-BE49-F238E27FC236}">
                  <a16:creationId xmlns:a16="http://schemas.microsoft.com/office/drawing/2014/main" id="{B8362450-8470-4CF4-99D9-AA165ECA967A}"/>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6" name="Freeform 20">
              <a:extLst>
                <a:ext uri="{FF2B5EF4-FFF2-40B4-BE49-F238E27FC236}">
                  <a16:creationId xmlns:a16="http://schemas.microsoft.com/office/drawing/2014/main" id="{5963D30B-A159-4771-A57A-6A40F2D4B6E0}"/>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1">
              <a:extLst>
                <a:ext uri="{FF2B5EF4-FFF2-40B4-BE49-F238E27FC236}">
                  <a16:creationId xmlns:a16="http://schemas.microsoft.com/office/drawing/2014/main" id="{C4460AF2-42DE-4725-BEA8-B78D240169A8}"/>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2">
              <a:extLst>
                <a:ext uri="{FF2B5EF4-FFF2-40B4-BE49-F238E27FC236}">
                  <a16:creationId xmlns:a16="http://schemas.microsoft.com/office/drawing/2014/main" id="{5CB4544E-2939-49FB-858B-991AAC9E4962}"/>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3">
              <a:extLst>
                <a:ext uri="{FF2B5EF4-FFF2-40B4-BE49-F238E27FC236}">
                  <a16:creationId xmlns:a16="http://schemas.microsoft.com/office/drawing/2014/main" id="{05C05706-BEE1-4C45-86AC-F1A438669431}"/>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4">
              <a:extLst>
                <a:ext uri="{FF2B5EF4-FFF2-40B4-BE49-F238E27FC236}">
                  <a16:creationId xmlns:a16="http://schemas.microsoft.com/office/drawing/2014/main" id="{C5F0FA61-BC50-476A-9A50-F6EFFB1B5DD7}"/>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374545951"/>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grpSp>
        <p:nvGrpSpPr>
          <p:cNvPr id="4" name="Grupo 11">
            <a:extLst>
              <a:ext uri="{FF2B5EF4-FFF2-40B4-BE49-F238E27FC236}">
                <a16:creationId xmlns:a16="http://schemas.microsoft.com/office/drawing/2014/main" id="{5887C57B-B7DD-46AB-91CB-89DAF6C11122}"/>
              </a:ext>
            </a:extLst>
          </p:cNvPr>
          <p:cNvGrpSpPr>
            <a:grpSpLocks/>
          </p:cNvGrpSpPr>
          <p:nvPr userDrawn="1"/>
        </p:nvGrpSpPr>
        <p:grpSpPr bwMode="auto">
          <a:xfrm>
            <a:off x="-20638" y="5243513"/>
            <a:ext cx="9150351" cy="1614487"/>
            <a:chOff x="-20638" y="5243512"/>
            <a:chExt cx="9150351" cy="1614488"/>
          </a:xfrm>
        </p:grpSpPr>
        <p:sp>
          <p:nvSpPr>
            <p:cNvPr id="5" name="Freeform 19">
              <a:extLst>
                <a:ext uri="{FF2B5EF4-FFF2-40B4-BE49-F238E27FC236}">
                  <a16:creationId xmlns:a16="http://schemas.microsoft.com/office/drawing/2014/main" id="{9EA9B1B0-856A-43D8-8291-2813BC95EAB3}"/>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6" name="Freeform 20">
              <a:extLst>
                <a:ext uri="{FF2B5EF4-FFF2-40B4-BE49-F238E27FC236}">
                  <a16:creationId xmlns:a16="http://schemas.microsoft.com/office/drawing/2014/main" id="{B15C54EE-3E2B-4BEE-977D-05A8F0274928}"/>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1">
              <a:extLst>
                <a:ext uri="{FF2B5EF4-FFF2-40B4-BE49-F238E27FC236}">
                  <a16:creationId xmlns:a16="http://schemas.microsoft.com/office/drawing/2014/main" id="{349264BC-2010-4CC2-A5FB-5B65E65EBE50}"/>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2">
              <a:extLst>
                <a:ext uri="{FF2B5EF4-FFF2-40B4-BE49-F238E27FC236}">
                  <a16:creationId xmlns:a16="http://schemas.microsoft.com/office/drawing/2014/main" id="{0614A7F7-065C-47A4-80B5-14935E6CC863}"/>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3">
              <a:extLst>
                <a:ext uri="{FF2B5EF4-FFF2-40B4-BE49-F238E27FC236}">
                  <a16:creationId xmlns:a16="http://schemas.microsoft.com/office/drawing/2014/main" id="{7E5EF5D0-FD44-42EC-8189-EB766F298404}"/>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4">
              <a:extLst>
                <a:ext uri="{FF2B5EF4-FFF2-40B4-BE49-F238E27FC236}">
                  <a16:creationId xmlns:a16="http://schemas.microsoft.com/office/drawing/2014/main" id="{F4F3A4B7-9CA8-4781-BE51-C40266F11173}"/>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Vertical 1"/>
          <p:cNvSpPr>
            <a:spLocks noGrp="1"/>
          </p:cNvSpPr>
          <p:nvPr>
            <p:ph type="title" orient="vert"/>
          </p:nvPr>
        </p:nvSpPr>
        <p:spPr>
          <a:xfrm>
            <a:off x="6588125" y="476250"/>
            <a:ext cx="2087563" cy="4681538"/>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323850" y="476250"/>
            <a:ext cx="6111875" cy="4681538"/>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2869733024"/>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BBA7FBC-5FCB-4BE3-900C-924C63B017BF}"/>
              </a:ext>
            </a:extLst>
          </p:cNvPr>
          <p:cNvSpPr>
            <a:spLocks noGrp="1"/>
          </p:cNvSpPr>
          <p:nvPr>
            <p:ph type="dt" sz="half" idx="10"/>
          </p:nvPr>
        </p:nvSpPr>
        <p:spPr>
          <a:xfrm>
            <a:off x="457200" y="6356350"/>
            <a:ext cx="2133600" cy="365125"/>
          </a:xfrm>
          <a:prstGeom prst="rect">
            <a:avLst/>
          </a:prstGeom>
        </p:spPr>
        <p:txBody>
          <a:bodyPr/>
          <a:lstStyle>
            <a:lvl1pPr eaLnBrk="1" hangingPunct="1">
              <a:defRPr>
                <a:latin typeface="Arial" charset="0"/>
                <a:cs typeface="+mn-cs"/>
              </a:defRPr>
            </a:lvl1pPr>
          </a:lstStyle>
          <a:p>
            <a:pPr>
              <a:defRPr/>
            </a:pPr>
            <a:endParaRPr lang="pt-BR"/>
          </a:p>
        </p:txBody>
      </p:sp>
      <p:sp>
        <p:nvSpPr>
          <p:cNvPr id="5" name="Espaço Reservado para Rodapé 4">
            <a:extLst>
              <a:ext uri="{FF2B5EF4-FFF2-40B4-BE49-F238E27FC236}">
                <a16:creationId xmlns:a16="http://schemas.microsoft.com/office/drawing/2014/main" id="{71F6A9CA-C0E4-4F78-858D-8F969E0197A4}"/>
              </a:ext>
            </a:extLst>
          </p:cNvPr>
          <p:cNvSpPr>
            <a:spLocks noGrp="1"/>
          </p:cNvSpPr>
          <p:nvPr>
            <p:ph type="ftr" sz="quarter" idx="11"/>
          </p:nvPr>
        </p:nvSpPr>
        <p:spPr>
          <a:xfrm>
            <a:off x="3124200" y="6356350"/>
            <a:ext cx="2895600" cy="365125"/>
          </a:xfrm>
          <a:prstGeom prst="rect">
            <a:avLst/>
          </a:prstGeom>
        </p:spPr>
        <p:txBody>
          <a:bodyPr/>
          <a:lstStyle>
            <a:lvl1pPr eaLnBrk="1" hangingPunct="1">
              <a:defRPr>
                <a:latin typeface="Arial" charset="0"/>
                <a:cs typeface="+mn-cs"/>
              </a:defRPr>
            </a:lvl1pPr>
          </a:lstStyle>
          <a:p>
            <a:pPr>
              <a:defRPr/>
            </a:pPr>
            <a:endParaRPr lang="pt-BR"/>
          </a:p>
        </p:txBody>
      </p:sp>
      <p:sp>
        <p:nvSpPr>
          <p:cNvPr id="6" name="Espaço Reservado para Número de Slide 5">
            <a:extLst>
              <a:ext uri="{FF2B5EF4-FFF2-40B4-BE49-F238E27FC236}">
                <a16:creationId xmlns:a16="http://schemas.microsoft.com/office/drawing/2014/main" id="{58AFE550-2510-4080-AA6C-E41DA3CFB374}"/>
              </a:ext>
            </a:extLst>
          </p:cNvPr>
          <p:cNvSpPr>
            <a:spLocks noGrp="1"/>
          </p:cNvSpPr>
          <p:nvPr>
            <p:ph type="sldNum" sz="quarter" idx="12"/>
          </p:nvPr>
        </p:nvSpPr>
        <p:spPr/>
        <p:txBody>
          <a:bodyPr/>
          <a:lstStyle>
            <a:lvl1pPr>
              <a:defRPr/>
            </a:lvl1pPr>
          </a:lstStyle>
          <a:p>
            <a:pPr>
              <a:defRPr/>
            </a:pPr>
            <a:fld id="{AF04CCF4-DBED-4648-A2EA-DE4CD066BEC1}" type="slidenum">
              <a:rPr lang="pt-BR" altLang="pt-BR"/>
              <a:pPr>
                <a:defRPr/>
              </a:pPr>
              <a:t>‹nº›</a:t>
            </a:fld>
            <a:endParaRPr lang="pt-BR" altLang="pt-BR"/>
          </a:p>
        </p:txBody>
      </p:sp>
    </p:spTree>
    <p:extLst>
      <p:ext uri="{BB962C8B-B14F-4D97-AF65-F5344CB8AC3E}">
        <p14:creationId xmlns:p14="http://schemas.microsoft.com/office/powerpoint/2010/main" val="300051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grpSp>
        <p:nvGrpSpPr>
          <p:cNvPr id="4" name="Grupo 4">
            <a:extLst>
              <a:ext uri="{FF2B5EF4-FFF2-40B4-BE49-F238E27FC236}">
                <a16:creationId xmlns:a16="http://schemas.microsoft.com/office/drawing/2014/main" id="{04DAA45D-F122-4B6A-8A85-E3B59F4B2C67}"/>
              </a:ext>
            </a:extLst>
          </p:cNvPr>
          <p:cNvGrpSpPr>
            <a:grpSpLocks/>
          </p:cNvGrpSpPr>
          <p:nvPr userDrawn="1"/>
        </p:nvGrpSpPr>
        <p:grpSpPr bwMode="auto">
          <a:xfrm>
            <a:off x="-20638" y="5243513"/>
            <a:ext cx="9150351" cy="1614487"/>
            <a:chOff x="-20638" y="5243512"/>
            <a:chExt cx="9150351" cy="1614488"/>
          </a:xfrm>
        </p:grpSpPr>
        <p:sp>
          <p:nvSpPr>
            <p:cNvPr id="5" name="Freeform 19">
              <a:extLst>
                <a:ext uri="{FF2B5EF4-FFF2-40B4-BE49-F238E27FC236}">
                  <a16:creationId xmlns:a16="http://schemas.microsoft.com/office/drawing/2014/main" id="{D7A681AA-1032-4CEB-970A-70988C00FA07}"/>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6" name="Freeform 20">
              <a:extLst>
                <a:ext uri="{FF2B5EF4-FFF2-40B4-BE49-F238E27FC236}">
                  <a16:creationId xmlns:a16="http://schemas.microsoft.com/office/drawing/2014/main" id="{43D988C6-17CF-4B50-9665-E3517F30963F}"/>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1">
              <a:extLst>
                <a:ext uri="{FF2B5EF4-FFF2-40B4-BE49-F238E27FC236}">
                  <a16:creationId xmlns:a16="http://schemas.microsoft.com/office/drawing/2014/main" id="{91B87361-A6BE-4E71-BA72-8FEFD01869B6}"/>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2">
              <a:extLst>
                <a:ext uri="{FF2B5EF4-FFF2-40B4-BE49-F238E27FC236}">
                  <a16:creationId xmlns:a16="http://schemas.microsoft.com/office/drawing/2014/main" id="{E2E38CBC-71CB-417C-8B7B-16EABA5783D7}"/>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3">
              <a:extLst>
                <a:ext uri="{FF2B5EF4-FFF2-40B4-BE49-F238E27FC236}">
                  <a16:creationId xmlns:a16="http://schemas.microsoft.com/office/drawing/2014/main" id="{F1B68866-D168-4561-A96E-9A52AB324BA4}"/>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4">
              <a:extLst>
                <a:ext uri="{FF2B5EF4-FFF2-40B4-BE49-F238E27FC236}">
                  <a16:creationId xmlns:a16="http://schemas.microsoft.com/office/drawing/2014/main" id="{68AD1721-0830-4CEC-9567-3AF8B28B511F}"/>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3" name="Espaço Reservado para Conteúdo 2"/>
          <p:cNvSpPr>
            <a:spLocks noGrp="1"/>
          </p:cNvSpPr>
          <p:nvPr>
            <p:ph idx="1"/>
          </p:nvPr>
        </p:nvSpPr>
        <p:spPr/>
        <p:txBody>
          <a:bodyPr/>
          <a:lstStyle>
            <a:lvl1pPr>
              <a:buNone/>
              <a:defRPr b="1"/>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11" name="Rectangle 6">
            <a:extLst>
              <a:ext uri="{FF2B5EF4-FFF2-40B4-BE49-F238E27FC236}">
                <a16:creationId xmlns:a16="http://schemas.microsoft.com/office/drawing/2014/main" id="{0A040A8F-04C8-4B47-AA7F-5894571FCC45}"/>
              </a:ext>
            </a:extLst>
          </p:cNvPr>
          <p:cNvSpPr>
            <a:spLocks noGrp="1" noChangeArrowheads="1"/>
          </p:cNvSpPr>
          <p:nvPr>
            <p:ph type="sldNum" sz="quarter" idx="10"/>
          </p:nvPr>
        </p:nvSpPr>
        <p:spPr/>
        <p:txBody>
          <a:bodyPr/>
          <a:lstStyle>
            <a:lvl1pPr>
              <a:defRPr/>
            </a:lvl1pPr>
          </a:lstStyle>
          <a:p>
            <a:pPr>
              <a:defRPr/>
            </a:pPr>
            <a:fld id="{83E21026-C8ED-4E05-AE6B-006DA072FBF3}" type="slidenum">
              <a:rPr lang="en-US" altLang="pt-BR"/>
              <a:pPr>
                <a:defRPr/>
              </a:pPr>
              <a:t>‹nº›</a:t>
            </a:fld>
            <a:endParaRPr lang="en-US" altLang="pt-BR"/>
          </a:p>
        </p:txBody>
      </p:sp>
    </p:spTree>
    <p:extLst>
      <p:ext uri="{BB962C8B-B14F-4D97-AF65-F5344CB8AC3E}">
        <p14:creationId xmlns:p14="http://schemas.microsoft.com/office/powerpoint/2010/main" val="347370970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grpSp>
        <p:nvGrpSpPr>
          <p:cNvPr id="4" name="Grupo 11">
            <a:extLst>
              <a:ext uri="{FF2B5EF4-FFF2-40B4-BE49-F238E27FC236}">
                <a16:creationId xmlns:a16="http://schemas.microsoft.com/office/drawing/2014/main" id="{18912340-6305-4693-8134-7DB778693ACC}"/>
              </a:ext>
            </a:extLst>
          </p:cNvPr>
          <p:cNvGrpSpPr>
            <a:grpSpLocks/>
          </p:cNvGrpSpPr>
          <p:nvPr userDrawn="1"/>
        </p:nvGrpSpPr>
        <p:grpSpPr bwMode="auto">
          <a:xfrm>
            <a:off x="-20638" y="5243513"/>
            <a:ext cx="9150351" cy="1614487"/>
            <a:chOff x="-20638" y="5243512"/>
            <a:chExt cx="9150351" cy="1614488"/>
          </a:xfrm>
        </p:grpSpPr>
        <p:sp>
          <p:nvSpPr>
            <p:cNvPr id="5" name="Freeform 19">
              <a:extLst>
                <a:ext uri="{FF2B5EF4-FFF2-40B4-BE49-F238E27FC236}">
                  <a16:creationId xmlns:a16="http://schemas.microsoft.com/office/drawing/2014/main" id="{C3591E2F-FDE3-4DD9-ABBC-373543B13E28}"/>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6" name="Freeform 20">
              <a:extLst>
                <a:ext uri="{FF2B5EF4-FFF2-40B4-BE49-F238E27FC236}">
                  <a16:creationId xmlns:a16="http://schemas.microsoft.com/office/drawing/2014/main" id="{221E6F9B-68A5-4FE9-B102-B5FD80D1D81C}"/>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1">
              <a:extLst>
                <a:ext uri="{FF2B5EF4-FFF2-40B4-BE49-F238E27FC236}">
                  <a16:creationId xmlns:a16="http://schemas.microsoft.com/office/drawing/2014/main" id="{0D4B4081-54BF-4746-AD9A-A0C651226C28}"/>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2">
              <a:extLst>
                <a:ext uri="{FF2B5EF4-FFF2-40B4-BE49-F238E27FC236}">
                  <a16:creationId xmlns:a16="http://schemas.microsoft.com/office/drawing/2014/main" id="{8F740F84-0C0A-4687-9E7F-0369F024F1CE}"/>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3">
              <a:extLst>
                <a:ext uri="{FF2B5EF4-FFF2-40B4-BE49-F238E27FC236}">
                  <a16:creationId xmlns:a16="http://schemas.microsoft.com/office/drawing/2014/main" id="{DD83CC0B-2118-421F-BC43-9CD9F4A116AF}"/>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4">
              <a:extLst>
                <a:ext uri="{FF2B5EF4-FFF2-40B4-BE49-F238E27FC236}">
                  <a16:creationId xmlns:a16="http://schemas.microsoft.com/office/drawing/2014/main" id="{37C5A860-AEFE-4B85-85D8-B56E1E77696F}"/>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Tree>
    <p:extLst>
      <p:ext uri="{BB962C8B-B14F-4D97-AF65-F5344CB8AC3E}">
        <p14:creationId xmlns:p14="http://schemas.microsoft.com/office/powerpoint/2010/main" val="300484000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grpSp>
        <p:nvGrpSpPr>
          <p:cNvPr id="5" name="Grupo 11">
            <a:extLst>
              <a:ext uri="{FF2B5EF4-FFF2-40B4-BE49-F238E27FC236}">
                <a16:creationId xmlns:a16="http://schemas.microsoft.com/office/drawing/2014/main" id="{D7481EC6-2753-4E24-AA62-292232FAD2CB}"/>
              </a:ext>
            </a:extLst>
          </p:cNvPr>
          <p:cNvGrpSpPr>
            <a:grpSpLocks/>
          </p:cNvGrpSpPr>
          <p:nvPr userDrawn="1"/>
        </p:nvGrpSpPr>
        <p:grpSpPr bwMode="auto">
          <a:xfrm>
            <a:off x="-20638" y="5243513"/>
            <a:ext cx="9150351" cy="1614487"/>
            <a:chOff x="-20638" y="5243512"/>
            <a:chExt cx="9150351" cy="1614488"/>
          </a:xfrm>
        </p:grpSpPr>
        <p:sp>
          <p:nvSpPr>
            <p:cNvPr id="6" name="Freeform 19">
              <a:extLst>
                <a:ext uri="{FF2B5EF4-FFF2-40B4-BE49-F238E27FC236}">
                  <a16:creationId xmlns:a16="http://schemas.microsoft.com/office/drawing/2014/main" id="{A8331B47-D3F3-43E1-9A11-6AA40442F80E}"/>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0">
              <a:extLst>
                <a:ext uri="{FF2B5EF4-FFF2-40B4-BE49-F238E27FC236}">
                  <a16:creationId xmlns:a16="http://schemas.microsoft.com/office/drawing/2014/main" id="{D082F186-92D7-40C6-B6D8-ACDE3860C06E}"/>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1">
              <a:extLst>
                <a:ext uri="{FF2B5EF4-FFF2-40B4-BE49-F238E27FC236}">
                  <a16:creationId xmlns:a16="http://schemas.microsoft.com/office/drawing/2014/main" id="{2981FF95-1725-41CF-9CFD-2F85A3D57254}"/>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2">
              <a:extLst>
                <a:ext uri="{FF2B5EF4-FFF2-40B4-BE49-F238E27FC236}">
                  <a16:creationId xmlns:a16="http://schemas.microsoft.com/office/drawing/2014/main" id="{9EB4D7BD-71FB-4D0B-A0AE-080F63A9E585}"/>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3">
              <a:extLst>
                <a:ext uri="{FF2B5EF4-FFF2-40B4-BE49-F238E27FC236}">
                  <a16:creationId xmlns:a16="http://schemas.microsoft.com/office/drawing/2014/main" id="{A1CE8E28-FACF-4DCF-B129-C7EF3655E1FE}"/>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 name="Freeform 24">
              <a:extLst>
                <a:ext uri="{FF2B5EF4-FFF2-40B4-BE49-F238E27FC236}">
                  <a16:creationId xmlns:a16="http://schemas.microsoft.com/office/drawing/2014/main" id="{9AAEA2B6-D046-460F-8637-98D5DB0F59A8}"/>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684213" y="1600200"/>
            <a:ext cx="3919537" cy="3557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756150" y="1600200"/>
            <a:ext cx="3919538" cy="3557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19441304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grpSp>
        <p:nvGrpSpPr>
          <p:cNvPr id="7" name="Grupo 11">
            <a:extLst>
              <a:ext uri="{FF2B5EF4-FFF2-40B4-BE49-F238E27FC236}">
                <a16:creationId xmlns:a16="http://schemas.microsoft.com/office/drawing/2014/main" id="{2C74A83A-B290-42DD-91B4-169A35AFCB06}"/>
              </a:ext>
            </a:extLst>
          </p:cNvPr>
          <p:cNvGrpSpPr>
            <a:grpSpLocks/>
          </p:cNvGrpSpPr>
          <p:nvPr userDrawn="1"/>
        </p:nvGrpSpPr>
        <p:grpSpPr bwMode="auto">
          <a:xfrm>
            <a:off x="-20638" y="5243513"/>
            <a:ext cx="9150351" cy="1614487"/>
            <a:chOff x="-20638" y="5243512"/>
            <a:chExt cx="9150351" cy="1614488"/>
          </a:xfrm>
        </p:grpSpPr>
        <p:sp>
          <p:nvSpPr>
            <p:cNvPr id="8" name="Freeform 19">
              <a:extLst>
                <a:ext uri="{FF2B5EF4-FFF2-40B4-BE49-F238E27FC236}">
                  <a16:creationId xmlns:a16="http://schemas.microsoft.com/office/drawing/2014/main" id="{305A0EB4-4395-4EDE-9E3A-5BAF5D4E6905}"/>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0">
              <a:extLst>
                <a:ext uri="{FF2B5EF4-FFF2-40B4-BE49-F238E27FC236}">
                  <a16:creationId xmlns:a16="http://schemas.microsoft.com/office/drawing/2014/main" id="{D477B8CD-4AB8-4086-983B-786A870B2E01}"/>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1">
              <a:extLst>
                <a:ext uri="{FF2B5EF4-FFF2-40B4-BE49-F238E27FC236}">
                  <a16:creationId xmlns:a16="http://schemas.microsoft.com/office/drawing/2014/main" id="{6D8885B9-5C03-4135-8A2B-C51C7388E62A}"/>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 name="Freeform 22">
              <a:extLst>
                <a:ext uri="{FF2B5EF4-FFF2-40B4-BE49-F238E27FC236}">
                  <a16:creationId xmlns:a16="http://schemas.microsoft.com/office/drawing/2014/main" id="{CB99D20E-6C82-4A4C-BB91-E006E74D812C}"/>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2" name="Freeform 23">
              <a:extLst>
                <a:ext uri="{FF2B5EF4-FFF2-40B4-BE49-F238E27FC236}">
                  <a16:creationId xmlns:a16="http://schemas.microsoft.com/office/drawing/2014/main" id="{91262A28-B8A5-494F-800E-A19C8420C71C}"/>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3" name="Freeform 24">
              <a:extLst>
                <a:ext uri="{FF2B5EF4-FFF2-40B4-BE49-F238E27FC236}">
                  <a16:creationId xmlns:a16="http://schemas.microsoft.com/office/drawing/2014/main" id="{09E66CF2-3BAE-4FCF-9DFF-75CD0C9E9A6F}"/>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1"/>
          <p:cNvSpPr>
            <a:spLocks noGrp="1"/>
          </p:cNvSpPr>
          <p:nvPr>
            <p:ph type="title"/>
          </p:nvPr>
        </p:nvSpPr>
        <p:spPr>
          <a:xfrm>
            <a:off x="457200" y="274638"/>
            <a:ext cx="8229600" cy="1143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416249762"/>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grpSp>
        <p:nvGrpSpPr>
          <p:cNvPr id="3" name="Grupo 11">
            <a:extLst>
              <a:ext uri="{FF2B5EF4-FFF2-40B4-BE49-F238E27FC236}">
                <a16:creationId xmlns:a16="http://schemas.microsoft.com/office/drawing/2014/main" id="{96BFF9C2-7F73-4D1B-BB15-26576B120508}"/>
              </a:ext>
            </a:extLst>
          </p:cNvPr>
          <p:cNvGrpSpPr>
            <a:grpSpLocks/>
          </p:cNvGrpSpPr>
          <p:nvPr userDrawn="1"/>
        </p:nvGrpSpPr>
        <p:grpSpPr bwMode="auto">
          <a:xfrm>
            <a:off x="-20638" y="5243513"/>
            <a:ext cx="9150351" cy="1614487"/>
            <a:chOff x="-20638" y="5243512"/>
            <a:chExt cx="9150351" cy="1614488"/>
          </a:xfrm>
        </p:grpSpPr>
        <p:sp>
          <p:nvSpPr>
            <p:cNvPr id="4" name="Freeform 19">
              <a:extLst>
                <a:ext uri="{FF2B5EF4-FFF2-40B4-BE49-F238E27FC236}">
                  <a16:creationId xmlns:a16="http://schemas.microsoft.com/office/drawing/2014/main" id="{B5122FF3-CFAF-4444-9619-6BAA3A3B0B44}"/>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5" name="Freeform 20">
              <a:extLst>
                <a:ext uri="{FF2B5EF4-FFF2-40B4-BE49-F238E27FC236}">
                  <a16:creationId xmlns:a16="http://schemas.microsoft.com/office/drawing/2014/main" id="{6589BF68-1025-4A41-9069-13425AF46F6D}"/>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6" name="Freeform 21">
              <a:extLst>
                <a:ext uri="{FF2B5EF4-FFF2-40B4-BE49-F238E27FC236}">
                  <a16:creationId xmlns:a16="http://schemas.microsoft.com/office/drawing/2014/main" id="{644A60ED-9566-49A5-ACAC-9388836331F8}"/>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2">
              <a:extLst>
                <a:ext uri="{FF2B5EF4-FFF2-40B4-BE49-F238E27FC236}">
                  <a16:creationId xmlns:a16="http://schemas.microsoft.com/office/drawing/2014/main" id="{8BC8AD7B-6633-4E8A-AF18-F78E7AF8ACDA}"/>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3">
              <a:extLst>
                <a:ext uri="{FF2B5EF4-FFF2-40B4-BE49-F238E27FC236}">
                  <a16:creationId xmlns:a16="http://schemas.microsoft.com/office/drawing/2014/main" id="{97820C60-FAAD-4983-B14C-6AB41D1E4ECA}"/>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4">
              <a:extLst>
                <a:ext uri="{FF2B5EF4-FFF2-40B4-BE49-F238E27FC236}">
                  <a16:creationId xmlns:a16="http://schemas.microsoft.com/office/drawing/2014/main" id="{642A2EC8-344A-4098-B24B-FAA5F03E84F5}"/>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1"/>
          <p:cNvSpPr>
            <a:spLocks noGrp="1"/>
          </p:cNvSpPr>
          <p:nvPr>
            <p:ph type="title"/>
          </p:nvPr>
        </p:nvSpPr>
        <p:spPr/>
        <p:txBody>
          <a:bodyPr/>
          <a:lstStyle/>
          <a:p>
            <a:r>
              <a:rPr lang="pt-BR"/>
              <a:t>Clique para editar o estilo do título mestre</a:t>
            </a:r>
          </a:p>
        </p:txBody>
      </p:sp>
    </p:spTree>
    <p:extLst>
      <p:ext uri="{BB962C8B-B14F-4D97-AF65-F5344CB8AC3E}">
        <p14:creationId xmlns:p14="http://schemas.microsoft.com/office/powerpoint/2010/main" val="408862573"/>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grpSp>
        <p:nvGrpSpPr>
          <p:cNvPr id="2" name="Grupo 11">
            <a:extLst>
              <a:ext uri="{FF2B5EF4-FFF2-40B4-BE49-F238E27FC236}">
                <a16:creationId xmlns:a16="http://schemas.microsoft.com/office/drawing/2014/main" id="{CC08E070-3AC1-4336-8108-4CC5342EA400}"/>
              </a:ext>
            </a:extLst>
          </p:cNvPr>
          <p:cNvGrpSpPr>
            <a:grpSpLocks/>
          </p:cNvGrpSpPr>
          <p:nvPr userDrawn="1"/>
        </p:nvGrpSpPr>
        <p:grpSpPr bwMode="auto">
          <a:xfrm>
            <a:off x="-20638" y="5243513"/>
            <a:ext cx="9150351" cy="1614487"/>
            <a:chOff x="-20638" y="5243512"/>
            <a:chExt cx="9150351" cy="1614488"/>
          </a:xfrm>
        </p:grpSpPr>
        <p:sp>
          <p:nvSpPr>
            <p:cNvPr id="3" name="Freeform 19">
              <a:extLst>
                <a:ext uri="{FF2B5EF4-FFF2-40B4-BE49-F238E27FC236}">
                  <a16:creationId xmlns:a16="http://schemas.microsoft.com/office/drawing/2014/main" id="{5F1F9531-7E0B-4E5B-91AA-A867E9BE8DDB}"/>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4" name="Freeform 20">
              <a:extLst>
                <a:ext uri="{FF2B5EF4-FFF2-40B4-BE49-F238E27FC236}">
                  <a16:creationId xmlns:a16="http://schemas.microsoft.com/office/drawing/2014/main" id="{73210448-08BD-4F43-A2EE-DDAA20DAB70E}"/>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5" name="Freeform 21">
              <a:extLst>
                <a:ext uri="{FF2B5EF4-FFF2-40B4-BE49-F238E27FC236}">
                  <a16:creationId xmlns:a16="http://schemas.microsoft.com/office/drawing/2014/main" id="{FA94F08E-AB61-4C5C-9C36-892BE138BB74}"/>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6" name="Freeform 22">
              <a:extLst>
                <a:ext uri="{FF2B5EF4-FFF2-40B4-BE49-F238E27FC236}">
                  <a16:creationId xmlns:a16="http://schemas.microsoft.com/office/drawing/2014/main" id="{B3D6B5DA-5578-401B-93FB-E9115D125242}"/>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3">
              <a:extLst>
                <a:ext uri="{FF2B5EF4-FFF2-40B4-BE49-F238E27FC236}">
                  <a16:creationId xmlns:a16="http://schemas.microsoft.com/office/drawing/2014/main" id="{6E5DC1C3-3A2F-437F-960A-26C8FB04090C}"/>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4">
              <a:extLst>
                <a:ext uri="{FF2B5EF4-FFF2-40B4-BE49-F238E27FC236}">
                  <a16:creationId xmlns:a16="http://schemas.microsoft.com/office/drawing/2014/main" id="{90C20039-3F39-4446-B6E5-832A3EC885D9}"/>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9" name="Rectangle 6">
            <a:extLst>
              <a:ext uri="{FF2B5EF4-FFF2-40B4-BE49-F238E27FC236}">
                <a16:creationId xmlns:a16="http://schemas.microsoft.com/office/drawing/2014/main" id="{44B00E54-3284-4691-9A01-7CBDF263DFF7}"/>
              </a:ext>
            </a:extLst>
          </p:cNvPr>
          <p:cNvSpPr>
            <a:spLocks noGrp="1" noChangeArrowheads="1"/>
          </p:cNvSpPr>
          <p:nvPr>
            <p:ph type="sldNum" sz="quarter" idx="10"/>
          </p:nvPr>
        </p:nvSpPr>
        <p:spPr/>
        <p:txBody>
          <a:bodyPr/>
          <a:lstStyle>
            <a:lvl1pPr>
              <a:defRPr/>
            </a:lvl1pPr>
          </a:lstStyle>
          <a:p>
            <a:pPr>
              <a:defRPr/>
            </a:pPr>
            <a:fld id="{870FC62A-060F-4D3F-AE3A-C63C5EBECE57}" type="slidenum">
              <a:rPr lang="en-US" altLang="pt-BR"/>
              <a:pPr>
                <a:defRPr/>
              </a:pPr>
              <a:t>‹nº›</a:t>
            </a:fld>
            <a:endParaRPr lang="en-US" altLang="pt-BR"/>
          </a:p>
        </p:txBody>
      </p:sp>
    </p:spTree>
    <p:extLst>
      <p:ext uri="{BB962C8B-B14F-4D97-AF65-F5344CB8AC3E}">
        <p14:creationId xmlns:p14="http://schemas.microsoft.com/office/powerpoint/2010/main" val="576023924"/>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grpSp>
        <p:nvGrpSpPr>
          <p:cNvPr id="5" name="Grupo 11">
            <a:extLst>
              <a:ext uri="{FF2B5EF4-FFF2-40B4-BE49-F238E27FC236}">
                <a16:creationId xmlns:a16="http://schemas.microsoft.com/office/drawing/2014/main" id="{2F212F7B-235D-45DA-9907-8543A97F59EC}"/>
              </a:ext>
            </a:extLst>
          </p:cNvPr>
          <p:cNvGrpSpPr>
            <a:grpSpLocks/>
          </p:cNvGrpSpPr>
          <p:nvPr userDrawn="1"/>
        </p:nvGrpSpPr>
        <p:grpSpPr bwMode="auto">
          <a:xfrm>
            <a:off x="-20638" y="5243513"/>
            <a:ext cx="9150351" cy="1614487"/>
            <a:chOff x="-20638" y="5243512"/>
            <a:chExt cx="9150351" cy="1614488"/>
          </a:xfrm>
        </p:grpSpPr>
        <p:sp>
          <p:nvSpPr>
            <p:cNvPr id="6" name="Freeform 19">
              <a:extLst>
                <a:ext uri="{FF2B5EF4-FFF2-40B4-BE49-F238E27FC236}">
                  <a16:creationId xmlns:a16="http://schemas.microsoft.com/office/drawing/2014/main" id="{7C0FF8DA-8D94-445D-9118-1B041ED771B6}"/>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0">
              <a:extLst>
                <a:ext uri="{FF2B5EF4-FFF2-40B4-BE49-F238E27FC236}">
                  <a16:creationId xmlns:a16="http://schemas.microsoft.com/office/drawing/2014/main" id="{18AA600E-E845-4FAF-AF67-62185262483C}"/>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1">
              <a:extLst>
                <a:ext uri="{FF2B5EF4-FFF2-40B4-BE49-F238E27FC236}">
                  <a16:creationId xmlns:a16="http://schemas.microsoft.com/office/drawing/2014/main" id="{366CB029-1F52-4DA2-A670-82B8E8F86841}"/>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2">
              <a:extLst>
                <a:ext uri="{FF2B5EF4-FFF2-40B4-BE49-F238E27FC236}">
                  <a16:creationId xmlns:a16="http://schemas.microsoft.com/office/drawing/2014/main" id="{70E3AC10-A9A8-4BD1-AFF2-2BE1E60D746F}"/>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3">
              <a:extLst>
                <a:ext uri="{FF2B5EF4-FFF2-40B4-BE49-F238E27FC236}">
                  <a16:creationId xmlns:a16="http://schemas.microsoft.com/office/drawing/2014/main" id="{D6EAD717-5F6E-488C-9FB8-6ACCD0325472}"/>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 name="Freeform 24">
              <a:extLst>
                <a:ext uri="{FF2B5EF4-FFF2-40B4-BE49-F238E27FC236}">
                  <a16:creationId xmlns:a16="http://schemas.microsoft.com/office/drawing/2014/main" id="{A2E658E4-CEFB-47CE-B02D-E8B27E23B790}"/>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Tree>
    <p:extLst>
      <p:ext uri="{BB962C8B-B14F-4D97-AF65-F5344CB8AC3E}">
        <p14:creationId xmlns:p14="http://schemas.microsoft.com/office/powerpoint/2010/main" val="2048972588"/>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5" name="Grupo 11">
            <a:extLst>
              <a:ext uri="{FF2B5EF4-FFF2-40B4-BE49-F238E27FC236}">
                <a16:creationId xmlns:a16="http://schemas.microsoft.com/office/drawing/2014/main" id="{89D955B4-4A41-491C-B378-B1D47AF08C80}"/>
              </a:ext>
            </a:extLst>
          </p:cNvPr>
          <p:cNvGrpSpPr>
            <a:grpSpLocks/>
          </p:cNvGrpSpPr>
          <p:nvPr userDrawn="1"/>
        </p:nvGrpSpPr>
        <p:grpSpPr bwMode="auto">
          <a:xfrm>
            <a:off x="-20638" y="5243513"/>
            <a:ext cx="9150351" cy="1614487"/>
            <a:chOff x="-20638" y="5243512"/>
            <a:chExt cx="9150351" cy="1614488"/>
          </a:xfrm>
        </p:grpSpPr>
        <p:sp>
          <p:nvSpPr>
            <p:cNvPr id="6" name="Freeform 19">
              <a:extLst>
                <a:ext uri="{FF2B5EF4-FFF2-40B4-BE49-F238E27FC236}">
                  <a16:creationId xmlns:a16="http://schemas.microsoft.com/office/drawing/2014/main" id="{35870528-651D-4A96-8C45-97BDE43C70E1}"/>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7" name="Freeform 20">
              <a:extLst>
                <a:ext uri="{FF2B5EF4-FFF2-40B4-BE49-F238E27FC236}">
                  <a16:creationId xmlns:a16="http://schemas.microsoft.com/office/drawing/2014/main" id="{7D02E2CC-B31B-4A60-B1D5-F269747093AA}"/>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8" name="Freeform 21">
              <a:extLst>
                <a:ext uri="{FF2B5EF4-FFF2-40B4-BE49-F238E27FC236}">
                  <a16:creationId xmlns:a16="http://schemas.microsoft.com/office/drawing/2014/main" id="{C7369175-369F-4429-B351-2A0F6A5752BF}"/>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9" name="Freeform 22">
              <a:extLst>
                <a:ext uri="{FF2B5EF4-FFF2-40B4-BE49-F238E27FC236}">
                  <a16:creationId xmlns:a16="http://schemas.microsoft.com/office/drawing/2014/main" id="{92D5B2EF-0990-4935-B6D1-E84EECF1B81E}"/>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 name="Freeform 23">
              <a:extLst>
                <a:ext uri="{FF2B5EF4-FFF2-40B4-BE49-F238E27FC236}">
                  <a16:creationId xmlns:a16="http://schemas.microsoft.com/office/drawing/2014/main" id="{45059860-45CD-4505-A4B4-3A4799A94082}"/>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1" name="Freeform 24">
              <a:extLst>
                <a:ext uri="{FF2B5EF4-FFF2-40B4-BE49-F238E27FC236}">
                  <a16:creationId xmlns:a16="http://schemas.microsoft.com/office/drawing/2014/main" id="{5DDBEE10-855D-4F9C-BA57-349F530E0E8F}"/>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dirty="0"/>
              <a:t>Clique no ícone para adicionar uma imagem</a:t>
            </a: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Tree>
    <p:extLst>
      <p:ext uri="{BB962C8B-B14F-4D97-AF65-F5344CB8AC3E}">
        <p14:creationId xmlns:p14="http://schemas.microsoft.com/office/powerpoint/2010/main" val="25600731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4CC5275-322C-434D-9615-802D39D12AB7}"/>
              </a:ext>
            </a:extLst>
          </p:cNvPr>
          <p:cNvSpPr>
            <a:spLocks noGrp="1" noChangeArrowheads="1"/>
          </p:cNvSpPr>
          <p:nvPr>
            <p:ph type="title"/>
          </p:nvPr>
        </p:nvSpPr>
        <p:spPr bwMode="auto">
          <a:xfrm>
            <a:off x="323850" y="476250"/>
            <a:ext cx="84629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0C2945DD-8849-499B-97F0-D1FD483B5FA2}"/>
              </a:ext>
            </a:extLst>
          </p:cNvPr>
          <p:cNvSpPr>
            <a:spLocks noGrp="1" noChangeArrowheads="1"/>
          </p:cNvSpPr>
          <p:nvPr>
            <p:ph type="body" idx="1"/>
          </p:nvPr>
        </p:nvSpPr>
        <p:spPr bwMode="auto">
          <a:xfrm>
            <a:off x="684213" y="1600200"/>
            <a:ext cx="7991475" cy="355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AutoShape 16">
            <a:extLst>
              <a:ext uri="{FF2B5EF4-FFF2-40B4-BE49-F238E27FC236}">
                <a16:creationId xmlns:a16="http://schemas.microsoft.com/office/drawing/2014/main" id="{E5DF4B3D-DCDD-4129-8A7E-D18E282D398D}"/>
              </a:ext>
            </a:extLst>
          </p:cNvPr>
          <p:cNvSpPr>
            <a:spLocks noChangeAspect="1" noChangeArrowheads="1" noTextEdit="1"/>
          </p:cNvSpPr>
          <p:nvPr/>
        </p:nvSpPr>
        <p:spPr bwMode="auto">
          <a:xfrm>
            <a:off x="-20638" y="-46038"/>
            <a:ext cx="9163051" cy="69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p>
        </p:txBody>
      </p:sp>
      <p:grpSp>
        <p:nvGrpSpPr>
          <p:cNvPr id="1029" name="Grupo 13">
            <a:extLst>
              <a:ext uri="{FF2B5EF4-FFF2-40B4-BE49-F238E27FC236}">
                <a16:creationId xmlns:a16="http://schemas.microsoft.com/office/drawing/2014/main" id="{125AD2D4-A1D4-4752-8C83-A66F5846D952}"/>
              </a:ext>
            </a:extLst>
          </p:cNvPr>
          <p:cNvGrpSpPr>
            <a:grpSpLocks/>
          </p:cNvGrpSpPr>
          <p:nvPr/>
        </p:nvGrpSpPr>
        <p:grpSpPr bwMode="auto">
          <a:xfrm>
            <a:off x="-20638" y="5243513"/>
            <a:ext cx="9150351" cy="1614487"/>
            <a:chOff x="-20638" y="5243512"/>
            <a:chExt cx="9150351" cy="1614488"/>
          </a:xfrm>
        </p:grpSpPr>
        <p:sp>
          <p:nvSpPr>
            <p:cNvPr id="1031" name="Freeform 19">
              <a:extLst>
                <a:ext uri="{FF2B5EF4-FFF2-40B4-BE49-F238E27FC236}">
                  <a16:creationId xmlns:a16="http://schemas.microsoft.com/office/drawing/2014/main" id="{487232FE-D5E5-422B-B4B2-85FFBE26637D}"/>
                </a:ext>
              </a:extLst>
            </p:cNvPr>
            <p:cNvSpPr>
              <a:spLocks/>
            </p:cNvSpPr>
            <p:nvPr userDrawn="1"/>
          </p:nvSpPr>
          <p:spPr bwMode="auto">
            <a:xfrm>
              <a:off x="-20638" y="5672137"/>
              <a:ext cx="9150351" cy="1185863"/>
            </a:xfrm>
            <a:custGeom>
              <a:avLst/>
              <a:gdLst>
                <a:gd name="T0" fmla="*/ 2147483646 w 17291"/>
                <a:gd name="T1" fmla="*/ 2147483646 h 2240"/>
                <a:gd name="T2" fmla="*/ 2147483646 w 17291"/>
                <a:gd name="T3" fmla="*/ 2147483646 h 2240"/>
                <a:gd name="T4" fmla="*/ 2147483646 w 17291"/>
                <a:gd name="T5" fmla="*/ 2147483646 h 2240"/>
                <a:gd name="T6" fmla="*/ 2147483646 w 17291"/>
                <a:gd name="T7" fmla="*/ 2147483646 h 2240"/>
                <a:gd name="T8" fmla="*/ 2147483646 w 17291"/>
                <a:gd name="T9" fmla="*/ 2147483646 h 2240"/>
                <a:gd name="T10" fmla="*/ 2147483646 w 17291"/>
                <a:gd name="T11" fmla="*/ 2147483646 h 2240"/>
                <a:gd name="T12" fmla="*/ 2147483646 w 17291"/>
                <a:gd name="T13" fmla="*/ 2147483646 h 2240"/>
                <a:gd name="T14" fmla="*/ 2147483646 w 17291"/>
                <a:gd name="T15" fmla="*/ 2147483646 h 2240"/>
                <a:gd name="T16" fmla="*/ 2147483646 w 17291"/>
                <a:gd name="T17" fmla="*/ 2147483646 h 2240"/>
                <a:gd name="T18" fmla="*/ 2147483646 w 17291"/>
                <a:gd name="T19" fmla="*/ 2147483646 h 2240"/>
                <a:gd name="T20" fmla="*/ 2147483646 w 17291"/>
                <a:gd name="T21" fmla="*/ 2147483646 h 2240"/>
                <a:gd name="T22" fmla="*/ 2147483646 w 17291"/>
                <a:gd name="T23" fmla="*/ 2147483646 h 2240"/>
                <a:gd name="T24" fmla="*/ 2147483646 w 17291"/>
                <a:gd name="T25" fmla="*/ 2147483646 h 2240"/>
                <a:gd name="T26" fmla="*/ 2147483646 w 17291"/>
                <a:gd name="T27" fmla="*/ 2147483646 h 2240"/>
                <a:gd name="T28" fmla="*/ 2147483646 w 17291"/>
                <a:gd name="T29" fmla="*/ 2147483646 h 2240"/>
                <a:gd name="T30" fmla="*/ 2147483646 w 17291"/>
                <a:gd name="T31" fmla="*/ 2147483646 h 2240"/>
                <a:gd name="T32" fmla="*/ 2147483646 w 17291"/>
                <a:gd name="T33" fmla="*/ 2147483646 h 2240"/>
                <a:gd name="T34" fmla="*/ 2147483646 w 17291"/>
                <a:gd name="T35" fmla="*/ 2147483646 h 2240"/>
                <a:gd name="T36" fmla="*/ 2147483646 w 17291"/>
                <a:gd name="T37" fmla="*/ 2147483646 h 2240"/>
                <a:gd name="T38" fmla="*/ 2147483646 w 17291"/>
                <a:gd name="T39" fmla="*/ 2147483646 h 2240"/>
                <a:gd name="T40" fmla="*/ 2147483646 w 17291"/>
                <a:gd name="T41" fmla="*/ 2147483646 h 2240"/>
                <a:gd name="T42" fmla="*/ 2147483646 w 17291"/>
                <a:gd name="T43" fmla="*/ 2147483646 h 2240"/>
                <a:gd name="T44" fmla="*/ 2147483646 w 17291"/>
                <a:gd name="T45" fmla="*/ 2147483646 h 2240"/>
                <a:gd name="T46" fmla="*/ 2147483646 w 17291"/>
                <a:gd name="T47" fmla="*/ 2147483646 h 2240"/>
                <a:gd name="T48" fmla="*/ 2147483646 w 17291"/>
                <a:gd name="T49" fmla="*/ 2147483646 h 2240"/>
                <a:gd name="T50" fmla="*/ 2147483646 w 17291"/>
                <a:gd name="T51" fmla="*/ 2147483646 h 2240"/>
                <a:gd name="T52" fmla="*/ 2147483646 w 17291"/>
                <a:gd name="T53" fmla="*/ 2147483646 h 2240"/>
                <a:gd name="T54" fmla="*/ 2147483646 w 17291"/>
                <a:gd name="T55" fmla="*/ 2147483646 h 2240"/>
                <a:gd name="T56" fmla="*/ 2147483646 w 17291"/>
                <a:gd name="T57" fmla="*/ 2147483646 h 2240"/>
                <a:gd name="T58" fmla="*/ 2147483646 w 17291"/>
                <a:gd name="T59" fmla="*/ 2147483646 h 2240"/>
                <a:gd name="T60" fmla="*/ 2147483646 w 17291"/>
                <a:gd name="T61" fmla="*/ 2147483646 h 2240"/>
                <a:gd name="T62" fmla="*/ 0 w 17291"/>
                <a:gd name="T63" fmla="*/ 0 h 2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91" h="2240">
                  <a:moveTo>
                    <a:pt x="4898" y="1026"/>
                  </a:moveTo>
                  <a:lnTo>
                    <a:pt x="5134" y="1055"/>
                  </a:lnTo>
                  <a:lnTo>
                    <a:pt x="5363" y="1084"/>
                  </a:lnTo>
                  <a:lnTo>
                    <a:pt x="5583" y="1110"/>
                  </a:lnTo>
                  <a:lnTo>
                    <a:pt x="5797" y="1133"/>
                  </a:lnTo>
                  <a:lnTo>
                    <a:pt x="6004" y="1155"/>
                  </a:lnTo>
                  <a:lnTo>
                    <a:pt x="6207" y="1176"/>
                  </a:lnTo>
                  <a:lnTo>
                    <a:pt x="6403" y="1195"/>
                  </a:lnTo>
                  <a:lnTo>
                    <a:pt x="6594" y="1212"/>
                  </a:lnTo>
                  <a:lnTo>
                    <a:pt x="6780" y="1228"/>
                  </a:lnTo>
                  <a:lnTo>
                    <a:pt x="6963" y="1242"/>
                  </a:lnTo>
                  <a:lnTo>
                    <a:pt x="7142" y="1255"/>
                  </a:lnTo>
                  <a:lnTo>
                    <a:pt x="7317" y="1267"/>
                  </a:lnTo>
                  <a:lnTo>
                    <a:pt x="7490" y="1276"/>
                  </a:lnTo>
                  <a:lnTo>
                    <a:pt x="7660" y="1286"/>
                  </a:lnTo>
                  <a:lnTo>
                    <a:pt x="7828" y="1294"/>
                  </a:lnTo>
                  <a:lnTo>
                    <a:pt x="7995" y="1300"/>
                  </a:lnTo>
                  <a:lnTo>
                    <a:pt x="8159" y="1306"/>
                  </a:lnTo>
                  <a:lnTo>
                    <a:pt x="8324" y="1311"/>
                  </a:lnTo>
                  <a:lnTo>
                    <a:pt x="8488" y="1314"/>
                  </a:lnTo>
                  <a:lnTo>
                    <a:pt x="8653" y="1317"/>
                  </a:lnTo>
                  <a:lnTo>
                    <a:pt x="8817" y="1320"/>
                  </a:lnTo>
                  <a:lnTo>
                    <a:pt x="8983" y="1321"/>
                  </a:lnTo>
                  <a:lnTo>
                    <a:pt x="9149" y="1322"/>
                  </a:lnTo>
                  <a:lnTo>
                    <a:pt x="9319" y="1322"/>
                  </a:lnTo>
                  <a:lnTo>
                    <a:pt x="9663" y="1320"/>
                  </a:lnTo>
                  <a:lnTo>
                    <a:pt x="10021" y="1316"/>
                  </a:lnTo>
                  <a:lnTo>
                    <a:pt x="10394" y="1312"/>
                  </a:lnTo>
                  <a:lnTo>
                    <a:pt x="10786" y="1307"/>
                  </a:lnTo>
                  <a:lnTo>
                    <a:pt x="11076" y="1295"/>
                  </a:lnTo>
                  <a:lnTo>
                    <a:pt x="11360" y="1282"/>
                  </a:lnTo>
                  <a:lnTo>
                    <a:pt x="11640" y="1268"/>
                  </a:lnTo>
                  <a:lnTo>
                    <a:pt x="11912" y="1251"/>
                  </a:lnTo>
                  <a:lnTo>
                    <a:pt x="12180" y="1235"/>
                  </a:lnTo>
                  <a:lnTo>
                    <a:pt x="12440" y="1217"/>
                  </a:lnTo>
                  <a:lnTo>
                    <a:pt x="12696" y="1197"/>
                  </a:lnTo>
                  <a:lnTo>
                    <a:pt x="12946" y="1177"/>
                  </a:lnTo>
                  <a:lnTo>
                    <a:pt x="13190" y="1156"/>
                  </a:lnTo>
                  <a:lnTo>
                    <a:pt x="13429" y="1133"/>
                  </a:lnTo>
                  <a:lnTo>
                    <a:pt x="13661" y="1111"/>
                  </a:lnTo>
                  <a:lnTo>
                    <a:pt x="13889" y="1087"/>
                  </a:lnTo>
                  <a:lnTo>
                    <a:pt x="14110" y="1063"/>
                  </a:lnTo>
                  <a:lnTo>
                    <a:pt x="14326" y="1038"/>
                  </a:lnTo>
                  <a:lnTo>
                    <a:pt x="14537" y="1012"/>
                  </a:lnTo>
                  <a:lnTo>
                    <a:pt x="14741" y="986"/>
                  </a:lnTo>
                  <a:lnTo>
                    <a:pt x="14940" y="959"/>
                  </a:lnTo>
                  <a:lnTo>
                    <a:pt x="15135" y="932"/>
                  </a:lnTo>
                  <a:lnTo>
                    <a:pt x="15324" y="905"/>
                  </a:lnTo>
                  <a:lnTo>
                    <a:pt x="15506" y="878"/>
                  </a:lnTo>
                  <a:lnTo>
                    <a:pt x="15684" y="850"/>
                  </a:lnTo>
                  <a:lnTo>
                    <a:pt x="15857" y="821"/>
                  </a:lnTo>
                  <a:lnTo>
                    <a:pt x="16024" y="793"/>
                  </a:lnTo>
                  <a:lnTo>
                    <a:pt x="16186" y="765"/>
                  </a:lnTo>
                  <a:lnTo>
                    <a:pt x="16342" y="737"/>
                  </a:lnTo>
                  <a:lnTo>
                    <a:pt x="16493" y="710"/>
                  </a:lnTo>
                  <a:lnTo>
                    <a:pt x="16640" y="682"/>
                  </a:lnTo>
                  <a:lnTo>
                    <a:pt x="16780" y="655"/>
                  </a:lnTo>
                  <a:lnTo>
                    <a:pt x="16916" y="627"/>
                  </a:lnTo>
                  <a:lnTo>
                    <a:pt x="17045" y="601"/>
                  </a:lnTo>
                  <a:lnTo>
                    <a:pt x="17171" y="574"/>
                  </a:lnTo>
                  <a:lnTo>
                    <a:pt x="17291" y="548"/>
                  </a:lnTo>
                  <a:lnTo>
                    <a:pt x="17291" y="2240"/>
                  </a:lnTo>
                  <a:lnTo>
                    <a:pt x="0" y="2240"/>
                  </a:lnTo>
                  <a:lnTo>
                    <a:pt x="0" y="0"/>
                  </a:lnTo>
                  <a:lnTo>
                    <a:pt x="4898" y="1026"/>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2" name="Freeform 20">
              <a:extLst>
                <a:ext uri="{FF2B5EF4-FFF2-40B4-BE49-F238E27FC236}">
                  <a16:creationId xmlns:a16="http://schemas.microsoft.com/office/drawing/2014/main" id="{5B2E789E-B14E-452C-B265-14A82DC9965C}"/>
                </a:ext>
              </a:extLst>
            </p:cNvPr>
            <p:cNvSpPr>
              <a:spLocks/>
            </p:cNvSpPr>
            <p:nvPr userDrawn="1"/>
          </p:nvSpPr>
          <p:spPr bwMode="auto">
            <a:xfrm>
              <a:off x="5145088" y="5802312"/>
              <a:ext cx="3984625" cy="1055688"/>
            </a:xfrm>
            <a:custGeom>
              <a:avLst/>
              <a:gdLst>
                <a:gd name="T0" fmla="*/ 2147483646 w 7528"/>
                <a:gd name="T1" fmla="*/ 0 h 1996"/>
                <a:gd name="T2" fmla="*/ 2147483646 w 7528"/>
                <a:gd name="T3" fmla="*/ 2147483646 h 1996"/>
                <a:gd name="T4" fmla="*/ 2147483646 w 7528"/>
                <a:gd name="T5" fmla="*/ 2147483646 h 1996"/>
                <a:gd name="T6" fmla="*/ 2147483646 w 7528"/>
                <a:gd name="T7" fmla="*/ 2147483646 h 1996"/>
                <a:gd name="T8" fmla="*/ 2147483646 w 7528"/>
                <a:gd name="T9" fmla="*/ 2147483646 h 1996"/>
                <a:gd name="T10" fmla="*/ 2147483646 w 7528"/>
                <a:gd name="T11" fmla="*/ 2147483646 h 1996"/>
                <a:gd name="T12" fmla="*/ 2147483646 w 7528"/>
                <a:gd name="T13" fmla="*/ 2147483646 h 1996"/>
                <a:gd name="T14" fmla="*/ 2147483646 w 7528"/>
                <a:gd name="T15" fmla="*/ 2147483646 h 1996"/>
                <a:gd name="T16" fmla="*/ 2147483646 w 7528"/>
                <a:gd name="T17" fmla="*/ 2147483646 h 1996"/>
                <a:gd name="T18" fmla="*/ 2147483646 w 7528"/>
                <a:gd name="T19" fmla="*/ 2147483646 h 1996"/>
                <a:gd name="T20" fmla="*/ 2147483646 w 7528"/>
                <a:gd name="T21" fmla="*/ 2147483646 h 1996"/>
                <a:gd name="T22" fmla="*/ 2147483646 w 7528"/>
                <a:gd name="T23" fmla="*/ 2147483646 h 1996"/>
                <a:gd name="T24" fmla="*/ 2147483646 w 7528"/>
                <a:gd name="T25" fmla="*/ 2147483646 h 1996"/>
                <a:gd name="T26" fmla="*/ 2147483646 w 7528"/>
                <a:gd name="T27" fmla="*/ 2147483646 h 1996"/>
                <a:gd name="T28" fmla="*/ 2147483646 w 7528"/>
                <a:gd name="T29" fmla="*/ 2147483646 h 1996"/>
                <a:gd name="T30" fmla="*/ 2147483646 w 7528"/>
                <a:gd name="T31" fmla="*/ 2147483646 h 1996"/>
                <a:gd name="T32" fmla="*/ 2147483646 w 7528"/>
                <a:gd name="T33" fmla="*/ 2147483646 h 1996"/>
                <a:gd name="T34" fmla="*/ 2147483646 w 7528"/>
                <a:gd name="T35" fmla="*/ 2147483646 h 1996"/>
                <a:gd name="T36" fmla="*/ 2147483646 w 7528"/>
                <a:gd name="T37" fmla="*/ 2147483646 h 1996"/>
                <a:gd name="T38" fmla="*/ 2147483646 w 7528"/>
                <a:gd name="T39" fmla="*/ 2147483646 h 1996"/>
                <a:gd name="T40" fmla="*/ 2147483646 w 7528"/>
                <a:gd name="T41" fmla="*/ 2147483646 h 1996"/>
                <a:gd name="T42" fmla="*/ 2147483646 w 7528"/>
                <a:gd name="T43" fmla="*/ 2147483646 h 1996"/>
                <a:gd name="T44" fmla="*/ 2147483646 w 7528"/>
                <a:gd name="T45" fmla="*/ 2147483646 h 1996"/>
                <a:gd name="T46" fmla="*/ 2147483646 w 7528"/>
                <a:gd name="T47" fmla="*/ 2147483646 h 1996"/>
                <a:gd name="T48" fmla="*/ 2147483646 w 7528"/>
                <a:gd name="T49" fmla="*/ 2147483646 h 1996"/>
                <a:gd name="T50" fmla="*/ 2147483646 w 7528"/>
                <a:gd name="T51" fmla="*/ 2147483646 h 1996"/>
                <a:gd name="T52" fmla="*/ 2147483646 w 7528"/>
                <a:gd name="T53" fmla="*/ 2147483646 h 1996"/>
                <a:gd name="T54" fmla="*/ 2147483646 w 7528"/>
                <a:gd name="T55" fmla="*/ 2147483646 h 1996"/>
                <a:gd name="T56" fmla="*/ 2147483646 w 7528"/>
                <a:gd name="T57" fmla="*/ 2147483646 h 1996"/>
                <a:gd name="T58" fmla="*/ 2147483646 w 7528"/>
                <a:gd name="T59" fmla="*/ 2147483646 h 1996"/>
                <a:gd name="T60" fmla="*/ 0 w 7528"/>
                <a:gd name="T61" fmla="*/ 2147483646 h 1996"/>
                <a:gd name="T62" fmla="*/ 2147483646 w 7528"/>
                <a:gd name="T63" fmla="*/ 2147483646 h 1996"/>
                <a:gd name="T64" fmla="*/ 2147483646 w 7528"/>
                <a:gd name="T65" fmla="*/ 0 h 19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528" h="1996">
                  <a:moveTo>
                    <a:pt x="7528" y="0"/>
                  </a:moveTo>
                  <a:lnTo>
                    <a:pt x="6908" y="222"/>
                  </a:lnTo>
                  <a:lnTo>
                    <a:pt x="6352" y="420"/>
                  </a:lnTo>
                  <a:lnTo>
                    <a:pt x="6095" y="511"/>
                  </a:lnTo>
                  <a:lnTo>
                    <a:pt x="5851" y="598"/>
                  </a:lnTo>
                  <a:lnTo>
                    <a:pt x="5617" y="678"/>
                  </a:lnTo>
                  <a:lnTo>
                    <a:pt x="5394" y="755"/>
                  </a:lnTo>
                  <a:lnTo>
                    <a:pt x="5179" y="828"/>
                  </a:lnTo>
                  <a:lnTo>
                    <a:pt x="4973" y="896"/>
                  </a:lnTo>
                  <a:lnTo>
                    <a:pt x="4773" y="961"/>
                  </a:lnTo>
                  <a:lnTo>
                    <a:pt x="4578" y="1023"/>
                  </a:lnTo>
                  <a:lnTo>
                    <a:pt x="4387" y="1081"/>
                  </a:lnTo>
                  <a:lnTo>
                    <a:pt x="4199" y="1136"/>
                  </a:lnTo>
                  <a:lnTo>
                    <a:pt x="4014" y="1189"/>
                  </a:lnTo>
                  <a:lnTo>
                    <a:pt x="3829" y="1240"/>
                  </a:lnTo>
                  <a:lnTo>
                    <a:pt x="3643" y="1290"/>
                  </a:lnTo>
                  <a:lnTo>
                    <a:pt x="3456" y="1338"/>
                  </a:lnTo>
                  <a:lnTo>
                    <a:pt x="3266" y="1383"/>
                  </a:lnTo>
                  <a:lnTo>
                    <a:pt x="3072" y="1429"/>
                  </a:lnTo>
                  <a:lnTo>
                    <a:pt x="2872" y="1473"/>
                  </a:lnTo>
                  <a:lnTo>
                    <a:pt x="2667" y="1517"/>
                  </a:lnTo>
                  <a:lnTo>
                    <a:pt x="2453" y="1561"/>
                  </a:lnTo>
                  <a:lnTo>
                    <a:pt x="2232" y="1605"/>
                  </a:lnTo>
                  <a:lnTo>
                    <a:pt x="2000" y="1649"/>
                  </a:lnTo>
                  <a:lnTo>
                    <a:pt x="1756" y="1695"/>
                  </a:lnTo>
                  <a:lnTo>
                    <a:pt x="1501" y="1740"/>
                  </a:lnTo>
                  <a:lnTo>
                    <a:pt x="1233" y="1788"/>
                  </a:lnTo>
                  <a:lnTo>
                    <a:pt x="949" y="1837"/>
                  </a:lnTo>
                  <a:lnTo>
                    <a:pt x="650" y="1888"/>
                  </a:lnTo>
                  <a:lnTo>
                    <a:pt x="334" y="1941"/>
                  </a:lnTo>
                  <a:lnTo>
                    <a:pt x="0" y="1996"/>
                  </a:lnTo>
                  <a:lnTo>
                    <a:pt x="7528" y="1996"/>
                  </a:lnTo>
                  <a:lnTo>
                    <a:pt x="7528"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3" name="Freeform 21">
              <a:extLst>
                <a:ext uri="{FF2B5EF4-FFF2-40B4-BE49-F238E27FC236}">
                  <a16:creationId xmlns:a16="http://schemas.microsoft.com/office/drawing/2014/main" id="{AC580625-0D68-45C0-8B0C-48F5F0630AA3}"/>
                </a:ext>
              </a:extLst>
            </p:cNvPr>
            <p:cNvSpPr>
              <a:spLocks/>
            </p:cNvSpPr>
            <p:nvPr userDrawn="1"/>
          </p:nvSpPr>
          <p:spPr bwMode="auto">
            <a:xfrm>
              <a:off x="-20638" y="5243512"/>
              <a:ext cx="3389313" cy="1062038"/>
            </a:xfrm>
            <a:custGeom>
              <a:avLst/>
              <a:gdLst>
                <a:gd name="T0" fmla="*/ 2147483646 w 6404"/>
                <a:gd name="T1" fmla="*/ 2147483646 h 2007"/>
                <a:gd name="T2" fmla="*/ 2147483646 w 6404"/>
                <a:gd name="T3" fmla="*/ 2147483646 h 2007"/>
                <a:gd name="T4" fmla="*/ 2147483646 w 6404"/>
                <a:gd name="T5" fmla="*/ 2147483646 h 2007"/>
                <a:gd name="T6" fmla="*/ 2147483646 w 6404"/>
                <a:gd name="T7" fmla="*/ 2147483646 h 2007"/>
                <a:gd name="T8" fmla="*/ 2147483646 w 6404"/>
                <a:gd name="T9" fmla="*/ 2147483646 h 2007"/>
                <a:gd name="T10" fmla="*/ 2147483646 w 6404"/>
                <a:gd name="T11" fmla="*/ 2147483646 h 2007"/>
                <a:gd name="T12" fmla="*/ 2147483646 w 6404"/>
                <a:gd name="T13" fmla="*/ 2147483646 h 2007"/>
                <a:gd name="T14" fmla="*/ 2147483646 w 6404"/>
                <a:gd name="T15" fmla="*/ 2147483646 h 2007"/>
                <a:gd name="T16" fmla="*/ 2147483646 w 6404"/>
                <a:gd name="T17" fmla="*/ 2147483646 h 2007"/>
                <a:gd name="T18" fmla="*/ 2147483646 w 6404"/>
                <a:gd name="T19" fmla="*/ 2147483646 h 2007"/>
                <a:gd name="T20" fmla="*/ 2147483646 w 6404"/>
                <a:gd name="T21" fmla="*/ 2147483646 h 2007"/>
                <a:gd name="T22" fmla="*/ 2147483646 w 6404"/>
                <a:gd name="T23" fmla="*/ 2147483646 h 2007"/>
                <a:gd name="T24" fmla="*/ 2147483646 w 6404"/>
                <a:gd name="T25" fmla="*/ 2147483646 h 2007"/>
                <a:gd name="T26" fmla="*/ 2147483646 w 6404"/>
                <a:gd name="T27" fmla="*/ 2147483646 h 2007"/>
                <a:gd name="T28" fmla="*/ 2147483646 w 6404"/>
                <a:gd name="T29" fmla="*/ 2147483646 h 2007"/>
                <a:gd name="T30" fmla="*/ 2147483646 w 6404"/>
                <a:gd name="T31" fmla="*/ 2147483646 h 2007"/>
                <a:gd name="T32" fmla="*/ 2147483646 w 6404"/>
                <a:gd name="T33" fmla="*/ 2147483646 h 2007"/>
                <a:gd name="T34" fmla="*/ 2147483646 w 6404"/>
                <a:gd name="T35" fmla="*/ 2147483646 h 2007"/>
                <a:gd name="T36" fmla="*/ 2147483646 w 6404"/>
                <a:gd name="T37" fmla="*/ 2147483646 h 2007"/>
                <a:gd name="T38" fmla="*/ 2147483646 w 6404"/>
                <a:gd name="T39" fmla="*/ 2147483646 h 2007"/>
                <a:gd name="T40" fmla="*/ 2147483646 w 6404"/>
                <a:gd name="T41" fmla="*/ 2147483646 h 2007"/>
                <a:gd name="T42" fmla="*/ 2147483646 w 6404"/>
                <a:gd name="T43" fmla="*/ 2147483646 h 2007"/>
                <a:gd name="T44" fmla="*/ 2147483646 w 6404"/>
                <a:gd name="T45" fmla="*/ 2147483646 h 2007"/>
                <a:gd name="T46" fmla="*/ 2147483646 w 6404"/>
                <a:gd name="T47" fmla="*/ 2147483646 h 2007"/>
                <a:gd name="T48" fmla="*/ 2147483646 w 6404"/>
                <a:gd name="T49" fmla="*/ 2147483646 h 2007"/>
                <a:gd name="T50" fmla="*/ 2147483646 w 6404"/>
                <a:gd name="T51" fmla="*/ 2147483646 h 2007"/>
                <a:gd name="T52" fmla="*/ 2147483646 w 6404"/>
                <a:gd name="T53" fmla="*/ 2147483646 h 2007"/>
                <a:gd name="T54" fmla="*/ 2147483646 w 6404"/>
                <a:gd name="T55" fmla="*/ 2147483646 h 2007"/>
                <a:gd name="T56" fmla="*/ 2147483646 w 6404"/>
                <a:gd name="T57" fmla="*/ 2147483646 h 2007"/>
                <a:gd name="T58" fmla="*/ 2147483646 w 6404"/>
                <a:gd name="T59" fmla="*/ 2147483646 h 2007"/>
                <a:gd name="T60" fmla="*/ 2147483646 w 6404"/>
                <a:gd name="T61" fmla="*/ 2147483646 h 2007"/>
                <a:gd name="T62" fmla="*/ 2147483646 w 6404"/>
                <a:gd name="T63" fmla="*/ 2147483646 h 2007"/>
                <a:gd name="T64" fmla="*/ 0 w 6404"/>
                <a:gd name="T65" fmla="*/ 0 h 20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404" h="2007">
                  <a:moveTo>
                    <a:pt x="0" y="0"/>
                  </a:moveTo>
                  <a:lnTo>
                    <a:pt x="161" y="82"/>
                  </a:lnTo>
                  <a:lnTo>
                    <a:pt x="320" y="162"/>
                  </a:lnTo>
                  <a:lnTo>
                    <a:pt x="478" y="241"/>
                  </a:lnTo>
                  <a:lnTo>
                    <a:pt x="635" y="318"/>
                  </a:lnTo>
                  <a:lnTo>
                    <a:pt x="791" y="393"/>
                  </a:lnTo>
                  <a:lnTo>
                    <a:pt x="948" y="466"/>
                  </a:lnTo>
                  <a:lnTo>
                    <a:pt x="1105" y="539"/>
                  </a:lnTo>
                  <a:lnTo>
                    <a:pt x="1262" y="609"/>
                  </a:lnTo>
                  <a:lnTo>
                    <a:pt x="1421" y="678"/>
                  </a:lnTo>
                  <a:lnTo>
                    <a:pt x="1581" y="747"/>
                  </a:lnTo>
                  <a:lnTo>
                    <a:pt x="1744" y="814"/>
                  </a:lnTo>
                  <a:lnTo>
                    <a:pt x="1908" y="879"/>
                  </a:lnTo>
                  <a:lnTo>
                    <a:pt x="2076" y="943"/>
                  </a:lnTo>
                  <a:lnTo>
                    <a:pt x="2247" y="1005"/>
                  </a:lnTo>
                  <a:lnTo>
                    <a:pt x="2422" y="1067"/>
                  </a:lnTo>
                  <a:lnTo>
                    <a:pt x="2602" y="1129"/>
                  </a:lnTo>
                  <a:lnTo>
                    <a:pt x="2786" y="1188"/>
                  </a:lnTo>
                  <a:lnTo>
                    <a:pt x="2974" y="1248"/>
                  </a:lnTo>
                  <a:lnTo>
                    <a:pt x="3169" y="1305"/>
                  </a:lnTo>
                  <a:lnTo>
                    <a:pt x="3370" y="1363"/>
                  </a:lnTo>
                  <a:lnTo>
                    <a:pt x="3577" y="1419"/>
                  </a:lnTo>
                  <a:lnTo>
                    <a:pt x="3791" y="1475"/>
                  </a:lnTo>
                  <a:lnTo>
                    <a:pt x="4012" y="1531"/>
                  </a:lnTo>
                  <a:lnTo>
                    <a:pt x="4241" y="1585"/>
                  </a:lnTo>
                  <a:lnTo>
                    <a:pt x="4478" y="1639"/>
                  </a:lnTo>
                  <a:lnTo>
                    <a:pt x="4724" y="1693"/>
                  </a:lnTo>
                  <a:lnTo>
                    <a:pt x="4979" y="1746"/>
                  </a:lnTo>
                  <a:lnTo>
                    <a:pt x="5244" y="1798"/>
                  </a:lnTo>
                  <a:lnTo>
                    <a:pt x="5517" y="1851"/>
                  </a:lnTo>
                  <a:lnTo>
                    <a:pt x="5802" y="1903"/>
                  </a:lnTo>
                  <a:lnTo>
                    <a:pt x="6097" y="1955"/>
                  </a:lnTo>
                  <a:lnTo>
                    <a:pt x="6404" y="2007"/>
                  </a:lnTo>
                  <a:lnTo>
                    <a:pt x="6189" y="1995"/>
                  </a:lnTo>
                  <a:lnTo>
                    <a:pt x="5981" y="1982"/>
                  </a:lnTo>
                  <a:lnTo>
                    <a:pt x="5776" y="1969"/>
                  </a:lnTo>
                  <a:lnTo>
                    <a:pt x="5575" y="1955"/>
                  </a:lnTo>
                  <a:lnTo>
                    <a:pt x="5378" y="1940"/>
                  </a:lnTo>
                  <a:lnTo>
                    <a:pt x="5184" y="1925"/>
                  </a:lnTo>
                  <a:lnTo>
                    <a:pt x="4992" y="1909"/>
                  </a:lnTo>
                  <a:lnTo>
                    <a:pt x="4804" y="1890"/>
                  </a:lnTo>
                  <a:lnTo>
                    <a:pt x="4618" y="1871"/>
                  </a:lnTo>
                  <a:lnTo>
                    <a:pt x="4433" y="1850"/>
                  </a:lnTo>
                  <a:lnTo>
                    <a:pt x="4250" y="1828"/>
                  </a:lnTo>
                  <a:lnTo>
                    <a:pt x="4067" y="1805"/>
                  </a:lnTo>
                  <a:lnTo>
                    <a:pt x="3885" y="1779"/>
                  </a:lnTo>
                  <a:lnTo>
                    <a:pt x="3703" y="1752"/>
                  </a:lnTo>
                  <a:lnTo>
                    <a:pt x="3522" y="1722"/>
                  </a:lnTo>
                  <a:lnTo>
                    <a:pt x="3339" y="1691"/>
                  </a:lnTo>
                  <a:lnTo>
                    <a:pt x="3155" y="1657"/>
                  </a:lnTo>
                  <a:lnTo>
                    <a:pt x="2970" y="1622"/>
                  </a:lnTo>
                  <a:lnTo>
                    <a:pt x="2782" y="1583"/>
                  </a:lnTo>
                  <a:lnTo>
                    <a:pt x="2593" y="1543"/>
                  </a:lnTo>
                  <a:lnTo>
                    <a:pt x="2400" y="1498"/>
                  </a:lnTo>
                  <a:lnTo>
                    <a:pt x="2206" y="1453"/>
                  </a:lnTo>
                  <a:lnTo>
                    <a:pt x="2006" y="1403"/>
                  </a:lnTo>
                  <a:lnTo>
                    <a:pt x="1804" y="1351"/>
                  </a:lnTo>
                  <a:lnTo>
                    <a:pt x="1598" y="1296"/>
                  </a:lnTo>
                  <a:lnTo>
                    <a:pt x="1386" y="1237"/>
                  </a:lnTo>
                  <a:lnTo>
                    <a:pt x="1170" y="1175"/>
                  </a:lnTo>
                  <a:lnTo>
                    <a:pt x="949" y="1109"/>
                  </a:lnTo>
                  <a:lnTo>
                    <a:pt x="721" y="1041"/>
                  </a:lnTo>
                  <a:lnTo>
                    <a:pt x="487" y="968"/>
                  </a:lnTo>
                  <a:lnTo>
                    <a:pt x="247" y="892"/>
                  </a:lnTo>
                  <a:lnTo>
                    <a:pt x="0" y="812"/>
                  </a:lnTo>
                  <a:lnTo>
                    <a:pt x="0" y="0"/>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4" name="Freeform 22">
              <a:extLst>
                <a:ext uri="{FF2B5EF4-FFF2-40B4-BE49-F238E27FC236}">
                  <a16:creationId xmlns:a16="http://schemas.microsoft.com/office/drawing/2014/main" id="{C328E1CA-E86C-4BBE-A0F4-8EC6D552167E}"/>
                </a:ext>
              </a:extLst>
            </p:cNvPr>
            <p:cNvSpPr>
              <a:spLocks/>
            </p:cNvSpPr>
            <p:nvPr userDrawn="1"/>
          </p:nvSpPr>
          <p:spPr bwMode="auto">
            <a:xfrm>
              <a:off x="8261350" y="6575425"/>
              <a:ext cx="542925" cy="169863"/>
            </a:xfrm>
            <a:custGeom>
              <a:avLst/>
              <a:gdLst>
                <a:gd name="T0" fmla="*/ 2147483646 w 1026"/>
                <a:gd name="T1" fmla="*/ 2147483646 h 320"/>
                <a:gd name="T2" fmla="*/ 2147483646 w 1026"/>
                <a:gd name="T3" fmla="*/ 2147483646 h 320"/>
                <a:gd name="T4" fmla="*/ 2147483646 w 1026"/>
                <a:gd name="T5" fmla="*/ 2147483646 h 320"/>
                <a:gd name="T6" fmla="*/ 2147483646 w 1026"/>
                <a:gd name="T7" fmla="*/ 2147483646 h 320"/>
                <a:gd name="T8" fmla="*/ 2147483646 w 1026"/>
                <a:gd name="T9" fmla="*/ 2147483646 h 320"/>
                <a:gd name="T10" fmla="*/ 2147483646 w 1026"/>
                <a:gd name="T11" fmla="*/ 2147483646 h 320"/>
                <a:gd name="T12" fmla="*/ 2147483646 w 1026"/>
                <a:gd name="T13" fmla="*/ 2147483646 h 320"/>
                <a:gd name="T14" fmla="*/ 2147483646 w 1026"/>
                <a:gd name="T15" fmla="*/ 2147483646 h 320"/>
                <a:gd name="T16" fmla="*/ 2147483646 w 1026"/>
                <a:gd name="T17" fmla="*/ 2147483646 h 320"/>
                <a:gd name="T18" fmla="*/ 2147483646 w 1026"/>
                <a:gd name="T19" fmla="*/ 2147483646 h 320"/>
                <a:gd name="T20" fmla="*/ 2147483646 w 1026"/>
                <a:gd name="T21" fmla="*/ 2147483646 h 320"/>
                <a:gd name="T22" fmla="*/ 2147483646 w 1026"/>
                <a:gd name="T23" fmla="*/ 2147483646 h 320"/>
                <a:gd name="T24" fmla="*/ 2147483646 w 1026"/>
                <a:gd name="T25" fmla="*/ 2147483646 h 320"/>
                <a:gd name="T26" fmla="*/ 2147483646 w 1026"/>
                <a:gd name="T27" fmla="*/ 2147483646 h 320"/>
                <a:gd name="T28" fmla="*/ 2147483646 w 1026"/>
                <a:gd name="T29" fmla="*/ 2147483646 h 320"/>
                <a:gd name="T30" fmla="*/ 2147483646 w 1026"/>
                <a:gd name="T31" fmla="*/ 2147483646 h 320"/>
                <a:gd name="T32" fmla="*/ 2147483646 w 1026"/>
                <a:gd name="T33" fmla="*/ 2147483646 h 320"/>
                <a:gd name="T34" fmla="*/ 2147483646 w 1026"/>
                <a:gd name="T35" fmla="*/ 2147483646 h 320"/>
                <a:gd name="T36" fmla="*/ 2147483646 w 1026"/>
                <a:gd name="T37" fmla="*/ 2147483646 h 320"/>
                <a:gd name="T38" fmla="*/ 2147483646 w 1026"/>
                <a:gd name="T39" fmla="*/ 2147483646 h 320"/>
                <a:gd name="T40" fmla="*/ 2147483646 w 1026"/>
                <a:gd name="T41" fmla="*/ 2147483646 h 320"/>
                <a:gd name="T42" fmla="*/ 2147483646 w 1026"/>
                <a:gd name="T43" fmla="*/ 2147483646 h 320"/>
                <a:gd name="T44" fmla="*/ 2147483646 w 1026"/>
                <a:gd name="T45" fmla="*/ 2147483646 h 320"/>
                <a:gd name="T46" fmla="*/ 2147483646 w 1026"/>
                <a:gd name="T47" fmla="*/ 2147483646 h 320"/>
                <a:gd name="T48" fmla="*/ 2147483646 w 1026"/>
                <a:gd name="T49" fmla="*/ 2147483646 h 320"/>
                <a:gd name="T50" fmla="*/ 2147483646 w 1026"/>
                <a:gd name="T51" fmla="*/ 2147483646 h 320"/>
                <a:gd name="T52" fmla="*/ 2147483646 w 1026"/>
                <a:gd name="T53" fmla="*/ 2147483646 h 320"/>
                <a:gd name="T54" fmla="*/ 2147483646 w 1026"/>
                <a:gd name="T55" fmla="*/ 2147483646 h 320"/>
                <a:gd name="T56" fmla="*/ 2147483646 w 1026"/>
                <a:gd name="T57" fmla="*/ 2147483646 h 320"/>
                <a:gd name="T58" fmla="*/ 2147483646 w 1026"/>
                <a:gd name="T59" fmla="*/ 2147483646 h 320"/>
                <a:gd name="T60" fmla="*/ 2147483646 w 1026"/>
                <a:gd name="T61" fmla="*/ 2147483646 h 320"/>
                <a:gd name="T62" fmla="*/ 2147483646 w 1026"/>
                <a:gd name="T63" fmla="*/ 2147483646 h 320"/>
                <a:gd name="T64" fmla="*/ 2147483646 w 1026"/>
                <a:gd name="T65" fmla="*/ 0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6" h="320">
                  <a:moveTo>
                    <a:pt x="182" y="0"/>
                  </a:moveTo>
                  <a:lnTo>
                    <a:pt x="191" y="25"/>
                  </a:lnTo>
                  <a:lnTo>
                    <a:pt x="202" y="49"/>
                  </a:lnTo>
                  <a:lnTo>
                    <a:pt x="215" y="73"/>
                  </a:lnTo>
                  <a:lnTo>
                    <a:pt x="230" y="93"/>
                  </a:lnTo>
                  <a:lnTo>
                    <a:pt x="246" y="114"/>
                  </a:lnTo>
                  <a:lnTo>
                    <a:pt x="264" y="132"/>
                  </a:lnTo>
                  <a:lnTo>
                    <a:pt x="285" y="150"/>
                  </a:lnTo>
                  <a:lnTo>
                    <a:pt x="307" y="166"/>
                  </a:lnTo>
                  <a:lnTo>
                    <a:pt x="329" y="180"/>
                  </a:lnTo>
                  <a:lnTo>
                    <a:pt x="353" y="193"/>
                  </a:lnTo>
                  <a:lnTo>
                    <a:pt x="379" y="205"/>
                  </a:lnTo>
                  <a:lnTo>
                    <a:pt x="406" y="214"/>
                  </a:lnTo>
                  <a:lnTo>
                    <a:pt x="433" y="222"/>
                  </a:lnTo>
                  <a:lnTo>
                    <a:pt x="463" y="229"/>
                  </a:lnTo>
                  <a:lnTo>
                    <a:pt x="492" y="233"/>
                  </a:lnTo>
                  <a:lnTo>
                    <a:pt x="522" y="235"/>
                  </a:lnTo>
                  <a:lnTo>
                    <a:pt x="553" y="236"/>
                  </a:lnTo>
                  <a:lnTo>
                    <a:pt x="585" y="235"/>
                  </a:lnTo>
                  <a:lnTo>
                    <a:pt x="616" y="233"/>
                  </a:lnTo>
                  <a:lnTo>
                    <a:pt x="649" y="229"/>
                  </a:lnTo>
                  <a:lnTo>
                    <a:pt x="681" y="222"/>
                  </a:lnTo>
                  <a:lnTo>
                    <a:pt x="714" y="214"/>
                  </a:lnTo>
                  <a:lnTo>
                    <a:pt x="746" y="203"/>
                  </a:lnTo>
                  <a:lnTo>
                    <a:pt x="780" y="190"/>
                  </a:lnTo>
                  <a:lnTo>
                    <a:pt x="812" y="175"/>
                  </a:lnTo>
                  <a:lnTo>
                    <a:pt x="843" y="158"/>
                  </a:lnTo>
                  <a:lnTo>
                    <a:pt x="876" y="139"/>
                  </a:lnTo>
                  <a:lnTo>
                    <a:pt x="907" y="117"/>
                  </a:lnTo>
                  <a:lnTo>
                    <a:pt x="938" y="93"/>
                  </a:lnTo>
                  <a:lnTo>
                    <a:pt x="968" y="67"/>
                  </a:lnTo>
                  <a:lnTo>
                    <a:pt x="998" y="39"/>
                  </a:lnTo>
                  <a:lnTo>
                    <a:pt x="1026" y="9"/>
                  </a:lnTo>
                  <a:lnTo>
                    <a:pt x="997" y="47"/>
                  </a:lnTo>
                  <a:lnTo>
                    <a:pt x="966" y="83"/>
                  </a:lnTo>
                  <a:lnTo>
                    <a:pt x="932" y="115"/>
                  </a:lnTo>
                  <a:lnTo>
                    <a:pt x="899" y="145"/>
                  </a:lnTo>
                  <a:lnTo>
                    <a:pt x="863" y="174"/>
                  </a:lnTo>
                  <a:lnTo>
                    <a:pt x="826" y="199"/>
                  </a:lnTo>
                  <a:lnTo>
                    <a:pt x="788" y="222"/>
                  </a:lnTo>
                  <a:lnTo>
                    <a:pt x="750" y="243"/>
                  </a:lnTo>
                  <a:lnTo>
                    <a:pt x="711" y="261"/>
                  </a:lnTo>
                  <a:lnTo>
                    <a:pt x="671" y="277"/>
                  </a:lnTo>
                  <a:lnTo>
                    <a:pt x="632" y="290"/>
                  </a:lnTo>
                  <a:lnTo>
                    <a:pt x="592" y="301"/>
                  </a:lnTo>
                  <a:lnTo>
                    <a:pt x="552" y="310"/>
                  </a:lnTo>
                  <a:lnTo>
                    <a:pt x="512" y="315"/>
                  </a:lnTo>
                  <a:lnTo>
                    <a:pt x="473" y="319"/>
                  </a:lnTo>
                  <a:lnTo>
                    <a:pt x="434" y="320"/>
                  </a:lnTo>
                  <a:lnTo>
                    <a:pt x="395" y="318"/>
                  </a:lnTo>
                  <a:lnTo>
                    <a:pt x="359" y="314"/>
                  </a:lnTo>
                  <a:lnTo>
                    <a:pt x="322" y="308"/>
                  </a:lnTo>
                  <a:lnTo>
                    <a:pt x="286" y="298"/>
                  </a:lnTo>
                  <a:lnTo>
                    <a:pt x="251" y="287"/>
                  </a:lnTo>
                  <a:lnTo>
                    <a:pt x="219" y="273"/>
                  </a:lnTo>
                  <a:lnTo>
                    <a:pt x="188" y="257"/>
                  </a:lnTo>
                  <a:lnTo>
                    <a:pt x="157" y="238"/>
                  </a:lnTo>
                  <a:lnTo>
                    <a:pt x="130" y="217"/>
                  </a:lnTo>
                  <a:lnTo>
                    <a:pt x="104" y="193"/>
                  </a:lnTo>
                  <a:lnTo>
                    <a:pt x="81" y="167"/>
                  </a:lnTo>
                  <a:lnTo>
                    <a:pt x="59" y="139"/>
                  </a:lnTo>
                  <a:lnTo>
                    <a:pt x="40" y="107"/>
                  </a:lnTo>
                  <a:lnTo>
                    <a:pt x="24" y="74"/>
                  </a:lnTo>
                  <a:lnTo>
                    <a:pt x="11" y="38"/>
                  </a:lnTo>
                  <a:lnTo>
                    <a:pt x="0" y="0"/>
                  </a:lnTo>
                  <a:lnTo>
                    <a:pt x="18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5" name="Freeform 23">
              <a:extLst>
                <a:ext uri="{FF2B5EF4-FFF2-40B4-BE49-F238E27FC236}">
                  <a16:creationId xmlns:a16="http://schemas.microsoft.com/office/drawing/2014/main" id="{A5FC52D0-7021-4E7C-9222-9A7D74F7267D}"/>
                </a:ext>
              </a:extLst>
            </p:cNvPr>
            <p:cNvSpPr>
              <a:spLocks/>
            </p:cNvSpPr>
            <p:nvPr userDrawn="1"/>
          </p:nvSpPr>
          <p:spPr bwMode="auto">
            <a:xfrm>
              <a:off x="8335963" y="6122988"/>
              <a:ext cx="541337" cy="176212"/>
            </a:xfrm>
            <a:custGeom>
              <a:avLst/>
              <a:gdLst>
                <a:gd name="T0" fmla="*/ 2147483646 w 1023"/>
                <a:gd name="T1" fmla="*/ 2147483646 h 332"/>
                <a:gd name="T2" fmla="*/ 2147483646 w 1023"/>
                <a:gd name="T3" fmla="*/ 2147483646 h 332"/>
                <a:gd name="T4" fmla="*/ 2147483646 w 1023"/>
                <a:gd name="T5" fmla="*/ 2147483646 h 332"/>
                <a:gd name="T6" fmla="*/ 2147483646 w 1023"/>
                <a:gd name="T7" fmla="*/ 2147483646 h 332"/>
                <a:gd name="T8" fmla="*/ 2147483646 w 1023"/>
                <a:gd name="T9" fmla="*/ 2147483646 h 332"/>
                <a:gd name="T10" fmla="*/ 2147483646 w 1023"/>
                <a:gd name="T11" fmla="*/ 2147483646 h 332"/>
                <a:gd name="T12" fmla="*/ 2147483646 w 1023"/>
                <a:gd name="T13" fmla="*/ 2147483646 h 332"/>
                <a:gd name="T14" fmla="*/ 2147483646 w 1023"/>
                <a:gd name="T15" fmla="*/ 2147483646 h 332"/>
                <a:gd name="T16" fmla="*/ 2147483646 w 1023"/>
                <a:gd name="T17" fmla="*/ 2147483646 h 332"/>
                <a:gd name="T18" fmla="*/ 2147483646 w 1023"/>
                <a:gd name="T19" fmla="*/ 2147483646 h 332"/>
                <a:gd name="T20" fmla="*/ 2147483646 w 1023"/>
                <a:gd name="T21" fmla="*/ 2147483646 h 332"/>
                <a:gd name="T22" fmla="*/ 2147483646 w 1023"/>
                <a:gd name="T23" fmla="*/ 2147483646 h 332"/>
                <a:gd name="T24" fmla="*/ 2147483646 w 1023"/>
                <a:gd name="T25" fmla="*/ 2147483646 h 332"/>
                <a:gd name="T26" fmla="*/ 2147483646 w 1023"/>
                <a:gd name="T27" fmla="*/ 2147483646 h 332"/>
                <a:gd name="T28" fmla="*/ 2147483646 w 1023"/>
                <a:gd name="T29" fmla="*/ 2147483646 h 332"/>
                <a:gd name="T30" fmla="*/ 2147483646 w 1023"/>
                <a:gd name="T31" fmla="*/ 2147483646 h 332"/>
                <a:gd name="T32" fmla="*/ 0 w 1023"/>
                <a:gd name="T33" fmla="*/ 2147483646 h 332"/>
                <a:gd name="T34" fmla="*/ 2147483646 w 1023"/>
                <a:gd name="T35" fmla="*/ 2147483646 h 332"/>
                <a:gd name="T36" fmla="*/ 2147483646 w 1023"/>
                <a:gd name="T37" fmla="*/ 2147483646 h 332"/>
                <a:gd name="T38" fmla="*/ 2147483646 w 1023"/>
                <a:gd name="T39" fmla="*/ 2147483646 h 332"/>
                <a:gd name="T40" fmla="*/ 2147483646 w 1023"/>
                <a:gd name="T41" fmla="*/ 2147483646 h 332"/>
                <a:gd name="T42" fmla="*/ 2147483646 w 1023"/>
                <a:gd name="T43" fmla="*/ 2147483646 h 332"/>
                <a:gd name="T44" fmla="*/ 2147483646 w 1023"/>
                <a:gd name="T45" fmla="*/ 2147483646 h 332"/>
                <a:gd name="T46" fmla="*/ 2147483646 w 1023"/>
                <a:gd name="T47" fmla="*/ 2147483646 h 332"/>
                <a:gd name="T48" fmla="*/ 2147483646 w 1023"/>
                <a:gd name="T49" fmla="*/ 0 h 332"/>
                <a:gd name="T50" fmla="*/ 2147483646 w 1023"/>
                <a:gd name="T51" fmla="*/ 2147483646 h 332"/>
                <a:gd name="T52" fmla="*/ 2147483646 w 1023"/>
                <a:gd name="T53" fmla="*/ 2147483646 h 332"/>
                <a:gd name="T54" fmla="*/ 2147483646 w 1023"/>
                <a:gd name="T55" fmla="*/ 2147483646 h 332"/>
                <a:gd name="T56" fmla="*/ 2147483646 w 1023"/>
                <a:gd name="T57" fmla="*/ 2147483646 h 332"/>
                <a:gd name="T58" fmla="*/ 2147483646 w 1023"/>
                <a:gd name="T59" fmla="*/ 2147483646 h 332"/>
                <a:gd name="T60" fmla="*/ 2147483646 w 1023"/>
                <a:gd name="T61" fmla="*/ 2147483646 h 332"/>
                <a:gd name="T62" fmla="*/ 2147483646 w 1023"/>
                <a:gd name="T63" fmla="*/ 2147483646 h 332"/>
                <a:gd name="T64" fmla="*/ 2147483646 w 1023"/>
                <a:gd name="T65" fmla="*/ 2147483646 h 3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23" h="332">
                  <a:moveTo>
                    <a:pt x="1023" y="332"/>
                  </a:moveTo>
                  <a:lnTo>
                    <a:pt x="842" y="332"/>
                  </a:lnTo>
                  <a:lnTo>
                    <a:pt x="842" y="304"/>
                  </a:lnTo>
                  <a:lnTo>
                    <a:pt x="839" y="277"/>
                  </a:lnTo>
                  <a:lnTo>
                    <a:pt x="833" y="252"/>
                  </a:lnTo>
                  <a:lnTo>
                    <a:pt x="824" y="228"/>
                  </a:lnTo>
                  <a:lnTo>
                    <a:pt x="812" y="207"/>
                  </a:lnTo>
                  <a:lnTo>
                    <a:pt x="798" y="186"/>
                  </a:lnTo>
                  <a:lnTo>
                    <a:pt x="781" y="168"/>
                  </a:lnTo>
                  <a:lnTo>
                    <a:pt x="762" y="150"/>
                  </a:lnTo>
                  <a:lnTo>
                    <a:pt x="742" y="135"/>
                  </a:lnTo>
                  <a:lnTo>
                    <a:pt x="718" y="122"/>
                  </a:lnTo>
                  <a:lnTo>
                    <a:pt x="694" y="110"/>
                  </a:lnTo>
                  <a:lnTo>
                    <a:pt x="667" y="101"/>
                  </a:lnTo>
                  <a:lnTo>
                    <a:pt x="639" y="93"/>
                  </a:lnTo>
                  <a:lnTo>
                    <a:pt x="610" y="86"/>
                  </a:lnTo>
                  <a:lnTo>
                    <a:pt x="579" y="82"/>
                  </a:lnTo>
                  <a:lnTo>
                    <a:pt x="547" y="80"/>
                  </a:lnTo>
                  <a:lnTo>
                    <a:pt x="514" y="80"/>
                  </a:lnTo>
                  <a:lnTo>
                    <a:pt x="481" y="82"/>
                  </a:lnTo>
                  <a:lnTo>
                    <a:pt x="446" y="85"/>
                  </a:lnTo>
                  <a:lnTo>
                    <a:pt x="412" y="91"/>
                  </a:lnTo>
                  <a:lnTo>
                    <a:pt x="377" y="99"/>
                  </a:lnTo>
                  <a:lnTo>
                    <a:pt x="341" y="109"/>
                  </a:lnTo>
                  <a:lnTo>
                    <a:pt x="305" y="121"/>
                  </a:lnTo>
                  <a:lnTo>
                    <a:pt x="270" y="136"/>
                  </a:lnTo>
                  <a:lnTo>
                    <a:pt x="234" y="152"/>
                  </a:lnTo>
                  <a:lnTo>
                    <a:pt x="198" y="171"/>
                  </a:lnTo>
                  <a:lnTo>
                    <a:pt x="164" y="193"/>
                  </a:lnTo>
                  <a:lnTo>
                    <a:pt x="129" y="215"/>
                  </a:lnTo>
                  <a:lnTo>
                    <a:pt x="96" y="241"/>
                  </a:lnTo>
                  <a:lnTo>
                    <a:pt x="63" y="269"/>
                  </a:lnTo>
                  <a:lnTo>
                    <a:pt x="32" y="300"/>
                  </a:lnTo>
                  <a:lnTo>
                    <a:pt x="0" y="332"/>
                  </a:lnTo>
                  <a:lnTo>
                    <a:pt x="32" y="293"/>
                  </a:lnTo>
                  <a:lnTo>
                    <a:pt x="65" y="255"/>
                  </a:lnTo>
                  <a:lnTo>
                    <a:pt x="100" y="221"/>
                  </a:lnTo>
                  <a:lnTo>
                    <a:pt x="137" y="188"/>
                  </a:lnTo>
                  <a:lnTo>
                    <a:pt x="175" y="159"/>
                  </a:lnTo>
                  <a:lnTo>
                    <a:pt x="215" y="132"/>
                  </a:lnTo>
                  <a:lnTo>
                    <a:pt x="255" y="107"/>
                  </a:lnTo>
                  <a:lnTo>
                    <a:pt x="296" y="84"/>
                  </a:lnTo>
                  <a:lnTo>
                    <a:pt x="338" y="65"/>
                  </a:lnTo>
                  <a:lnTo>
                    <a:pt x="380" y="49"/>
                  </a:lnTo>
                  <a:lnTo>
                    <a:pt x="423" y="33"/>
                  </a:lnTo>
                  <a:lnTo>
                    <a:pt x="466" y="21"/>
                  </a:lnTo>
                  <a:lnTo>
                    <a:pt x="508" y="12"/>
                  </a:lnTo>
                  <a:lnTo>
                    <a:pt x="550" y="5"/>
                  </a:lnTo>
                  <a:lnTo>
                    <a:pt x="592" y="1"/>
                  </a:lnTo>
                  <a:lnTo>
                    <a:pt x="633" y="0"/>
                  </a:lnTo>
                  <a:lnTo>
                    <a:pt x="673" y="1"/>
                  </a:lnTo>
                  <a:lnTo>
                    <a:pt x="712" y="4"/>
                  </a:lnTo>
                  <a:lnTo>
                    <a:pt x="749" y="11"/>
                  </a:lnTo>
                  <a:lnTo>
                    <a:pt x="786" y="19"/>
                  </a:lnTo>
                  <a:lnTo>
                    <a:pt x="820" y="31"/>
                  </a:lnTo>
                  <a:lnTo>
                    <a:pt x="852" y="45"/>
                  </a:lnTo>
                  <a:lnTo>
                    <a:pt x="882" y="62"/>
                  </a:lnTo>
                  <a:lnTo>
                    <a:pt x="909" y="81"/>
                  </a:lnTo>
                  <a:lnTo>
                    <a:pt x="935" y="103"/>
                  </a:lnTo>
                  <a:lnTo>
                    <a:pt x="957" y="128"/>
                  </a:lnTo>
                  <a:lnTo>
                    <a:pt x="976" y="155"/>
                  </a:lnTo>
                  <a:lnTo>
                    <a:pt x="993" y="185"/>
                  </a:lnTo>
                  <a:lnTo>
                    <a:pt x="1006" y="217"/>
                  </a:lnTo>
                  <a:lnTo>
                    <a:pt x="1015" y="253"/>
                  </a:lnTo>
                  <a:lnTo>
                    <a:pt x="1021" y="291"/>
                  </a:lnTo>
                  <a:lnTo>
                    <a:pt x="1023" y="33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6" name="Freeform 24">
              <a:extLst>
                <a:ext uri="{FF2B5EF4-FFF2-40B4-BE49-F238E27FC236}">
                  <a16:creationId xmlns:a16="http://schemas.microsoft.com/office/drawing/2014/main" id="{2F6784A4-7FDF-41FA-8E3D-21CA103DFDFF}"/>
                </a:ext>
              </a:extLst>
            </p:cNvPr>
            <p:cNvSpPr>
              <a:spLocks noEditPoints="1"/>
            </p:cNvSpPr>
            <p:nvPr userDrawn="1"/>
          </p:nvSpPr>
          <p:spPr bwMode="auto">
            <a:xfrm>
              <a:off x="8196263" y="6276975"/>
              <a:ext cx="777875" cy="325438"/>
            </a:xfrm>
            <a:custGeom>
              <a:avLst/>
              <a:gdLst>
                <a:gd name="T0" fmla="*/ 2147483646 w 1469"/>
                <a:gd name="T1" fmla="*/ 2147483646 h 617"/>
                <a:gd name="T2" fmla="*/ 2147483646 w 1469"/>
                <a:gd name="T3" fmla="*/ 2147483646 h 617"/>
                <a:gd name="T4" fmla="*/ 2147483646 w 1469"/>
                <a:gd name="T5" fmla="*/ 2147483646 h 617"/>
                <a:gd name="T6" fmla="*/ 2147483646 w 1469"/>
                <a:gd name="T7" fmla="*/ 2147483646 h 617"/>
                <a:gd name="T8" fmla="*/ 2147483646 w 1469"/>
                <a:gd name="T9" fmla="*/ 2147483646 h 617"/>
                <a:gd name="T10" fmla="*/ 2147483646 w 1469"/>
                <a:gd name="T11" fmla="*/ 2147483646 h 617"/>
                <a:gd name="T12" fmla="*/ 2147483646 w 1469"/>
                <a:gd name="T13" fmla="*/ 2147483646 h 617"/>
                <a:gd name="T14" fmla="*/ 2147483646 w 1469"/>
                <a:gd name="T15" fmla="*/ 2147483646 h 617"/>
                <a:gd name="T16" fmla="*/ 2147483646 w 1469"/>
                <a:gd name="T17" fmla="*/ 2147483646 h 617"/>
                <a:gd name="T18" fmla="*/ 2147483646 w 1469"/>
                <a:gd name="T19" fmla="*/ 2147483646 h 617"/>
                <a:gd name="T20" fmla="*/ 2147483646 w 1469"/>
                <a:gd name="T21" fmla="*/ 2147483646 h 617"/>
                <a:gd name="T22" fmla="*/ 2147483646 w 1469"/>
                <a:gd name="T23" fmla="*/ 2147483646 h 617"/>
                <a:gd name="T24" fmla="*/ 2147483646 w 1469"/>
                <a:gd name="T25" fmla="*/ 2147483646 h 617"/>
                <a:gd name="T26" fmla="*/ 2147483646 w 1469"/>
                <a:gd name="T27" fmla="*/ 2147483646 h 617"/>
                <a:gd name="T28" fmla="*/ 2147483646 w 1469"/>
                <a:gd name="T29" fmla="*/ 2147483646 h 617"/>
                <a:gd name="T30" fmla="*/ 2147483646 w 1469"/>
                <a:gd name="T31" fmla="*/ 2147483646 h 617"/>
                <a:gd name="T32" fmla="*/ 2147483646 w 1469"/>
                <a:gd name="T33" fmla="*/ 2147483646 h 617"/>
                <a:gd name="T34" fmla="*/ 2147483646 w 1469"/>
                <a:gd name="T35" fmla="*/ 2147483646 h 617"/>
                <a:gd name="T36" fmla="*/ 2147483646 w 1469"/>
                <a:gd name="T37" fmla="*/ 2147483646 h 617"/>
                <a:gd name="T38" fmla="*/ 2147483646 w 1469"/>
                <a:gd name="T39" fmla="*/ 2147483646 h 617"/>
                <a:gd name="T40" fmla="*/ 2147483646 w 1469"/>
                <a:gd name="T41" fmla="*/ 2147483646 h 617"/>
                <a:gd name="T42" fmla="*/ 2147483646 w 1469"/>
                <a:gd name="T43" fmla="*/ 2147483646 h 617"/>
                <a:gd name="T44" fmla="*/ 2147483646 w 1469"/>
                <a:gd name="T45" fmla="*/ 2147483646 h 617"/>
                <a:gd name="T46" fmla="*/ 2147483646 w 1469"/>
                <a:gd name="T47" fmla="*/ 2147483646 h 617"/>
                <a:gd name="T48" fmla="*/ 2147483646 w 1469"/>
                <a:gd name="T49" fmla="*/ 2147483646 h 617"/>
                <a:gd name="T50" fmla="*/ 2147483646 w 1469"/>
                <a:gd name="T51" fmla="*/ 2147483646 h 617"/>
                <a:gd name="T52" fmla="*/ 2147483646 w 1469"/>
                <a:gd name="T53" fmla="*/ 2147483646 h 617"/>
                <a:gd name="T54" fmla="*/ 2147483646 w 1469"/>
                <a:gd name="T55" fmla="*/ 2147483646 h 617"/>
                <a:gd name="T56" fmla="*/ 2147483646 w 1469"/>
                <a:gd name="T57" fmla="*/ 2147483646 h 617"/>
                <a:gd name="T58" fmla="*/ 2147483646 w 1469"/>
                <a:gd name="T59" fmla="*/ 2147483646 h 617"/>
                <a:gd name="T60" fmla="*/ 2147483646 w 1469"/>
                <a:gd name="T61" fmla="*/ 2147483646 h 617"/>
                <a:gd name="T62" fmla="*/ 2147483646 w 1469"/>
                <a:gd name="T63" fmla="*/ 2147483646 h 617"/>
                <a:gd name="T64" fmla="*/ 2147483646 w 1469"/>
                <a:gd name="T65" fmla="*/ 0 h 617"/>
                <a:gd name="T66" fmla="*/ 2147483646 w 1469"/>
                <a:gd name="T67" fmla="*/ 2147483646 h 617"/>
                <a:gd name="T68" fmla="*/ 2147483646 w 1469"/>
                <a:gd name="T69" fmla="*/ 2147483646 h 617"/>
                <a:gd name="T70" fmla="*/ 2147483646 w 1469"/>
                <a:gd name="T71" fmla="*/ 2147483646 h 617"/>
                <a:gd name="T72" fmla="*/ 2147483646 w 1469"/>
                <a:gd name="T73" fmla="*/ 2147483646 h 617"/>
                <a:gd name="T74" fmla="*/ 2147483646 w 1469"/>
                <a:gd name="T75" fmla="*/ 2147483646 h 617"/>
                <a:gd name="T76" fmla="*/ 2147483646 w 1469"/>
                <a:gd name="T77" fmla="*/ 2147483646 h 617"/>
                <a:gd name="T78" fmla="*/ 2147483646 w 1469"/>
                <a:gd name="T79" fmla="*/ 2147483646 h 617"/>
                <a:gd name="T80" fmla="*/ 2147483646 w 1469"/>
                <a:gd name="T81" fmla="*/ 2147483646 h 617"/>
                <a:gd name="T82" fmla="*/ 2147483646 w 1469"/>
                <a:gd name="T83" fmla="*/ 2147483646 h 617"/>
                <a:gd name="T84" fmla="*/ 2147483646 w 1469"/>
                <a:gd name="T85" fmla="*/ 2147483646 h 617"/>
                <a:gd name="T86" fmla="*/ 2147483646 w 1469"/>
                <a:gd name="T87" fmla="*/ 2147483646 h 617"/>
                <a:gd name="T88" fmla="*/ 2147483646 w 1469"/>
                <a:gd name="T89" fmla="*/ 2147483646 h 617"/>
                <a:gd name="T90" fmla="*/ 2147483646 w 1469"/>
                <a:gd name="T91" fmla="*/ 2147483646 h 617"/>
                <a:gd name="T92" fmla="*/ 2147483646 w 1469"/>
                <a:gd name="T93" fmla="*/ 2147483646 h 617"/>
                <a:gd name="T94" fmla="*/ 2147483646 w 1469"/>
                <a:gd name="T95" fmla="*/ 2147483646 h 617"/>
                <a:gd name="T96" fmla="*/ 2147483646 w 1469"/>
                <a:gd name="T97" fmla="*/ 2147483646 h 617"/>
                <a:gd name="T98" fmla="*/ 2147483646 w 1469"/>
                <a:gd name="T99" fmla="*/ 2147483646 h 617"/>
                <a:gd name="T100" fmla="*/ 2147483646 w 1469"/>
                <a:gd name="T101" fmla="*/ 2147483646 h 617"/>
                <a:gd name="T102" fmla="*/ 2147483646 w 1469"/>
                <a:gd name="T103" fmla="*/ 2147483646 h 617"/>
                <a:gd name="T104" fmla="*/ 2147483646 w 1469"/>
                <a:gd name="T105" fmla="*/ 2147483646 h 617"/>
                <a:gd name="T106" fmla="*/ 2147483646 w 1469"/>
                <a:gd name="T107" fmla="*/ 2147483646 h 617"/>
                <a:gd name="T108" fmla="*/ 2147483646 w 1469"/>
                <a:gd name="T109" fmla="*/ 2147483646 h 617"/>
                <a:gd name="T110" fmla="*/ 2147483646 w 1469"/>
                <a:gd name="T111" fmla="*/ 2147483646 h 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69" h="617">
                  <a:moveTo>
                    <a:pt x="928" y="43"/>
                  </a:moveTo>
                  <a:lnTo>
                    <a:pt x="1107" y="43"/>
                  </a:lnTo>
                  <a:lnTo>
                    <a:pt x="1085" y="309"/>
                  </a:lnTo>
                  <a:lnTo>
                    <a:pt x="1083" y="317"/>
                  </a:lnTo>
                  <a:lnTo>
                    <a:pt x="1085" y="326"/>
                  </a:lnTo>
                  <a:lnTo>
                    <a:pt x="1086" y="335"/>
                  </a:lnTo>
                  <a:lnTo>
                    <a:pt x="1088" y="343"/>
                  </a:lnTo>
                  <a:lnTo>
                    <a:pt x="1091" y="351"/>
                  </a:lnTo>
                  <a:lnTo>
                    <a:pt x="1095" y="357"/>
                  </a:lnTo>
                  <a:lnTo>
                    <a:pt x="1100" y="365"/>
                  </a:lnTo>
                  <a:lnTo>
                    <a:pt x="1105" y="370"/>
                  </a:lnTo>
                  <a:lnTo>
                    <a:pt x="1111" y="377"/>
                  </a:lnTo>
                  <a:lnTo>
                    <a:pt x="1117" y="381"/>
                  </a:lnTo>
                  <a:lnTo>
                    <a:pt x="1125" y="385"/>
                  </a:lnTo>
                  <a:lnTo>
                    <a:pt x="1132" y="390"/>
                  </a:lnTo>
                  <a:lnTo>
                    <a:pt x="1140" y="393"/>
                  </a:lnTo>
                  <a:lnTo>
                    <a:pt x="1148" y="395"/>
                  </a:lnTo>
                  <a:lnTo>
                    <a:pt x="1157" y="396"/>
                  </a:lnTo>
                  <a:lnTo>
                    <a:pt x="1167" y="396"/>
                  </a:lnTo>
                  <a:lnTo>
                    <a:pt x="1175" y="396"/>
                  </a:lnTo>
                  <a:lnTo>
                    <a:pt x="1184" y="395"/>
                  </a:lnTo>
                  <a:lnTo>
                    <a:pt x="1194" y="393"/>
                  </a:lnTo>
                  <a:lnTo>
                    <a:pt x="1201" y="390"/>
                  </a:lnTo>
                  <a:lnTo>
                    <a:pt x="1210" y="385"/>
                  </a:lnTo>
                  <a:lnTo>
                    <a:pt x="1218" y="381"/>
                  </a:lnTo>
                  <a:lnTo>
                    <a:pt x="1225" y="377"/>
                  </a:lnTo>
                  <a:lnTo>
                    <a:pt x="1232" y="370"/>
                  </a:lnTo>
                  <a:lnTo>
                    <a:pt x="1238" y="365"/>
                  </a:lnTo>
                  <a:lnTo>
                    <a:pt x="1245" y="357"/>
                  </a:lnTo>
                  <a:lnTo>
                    <a:pt x="1249" y="351"/>
                  </a:lnTo>
                  <a:lnTo>
                    <a:pt x="1254" y="343"/>
                  </a:lnTo>
                  <a:lnTo>
                    <a:pt x="1258" y="335"/>
                  </a:lnTo>
                  <a:lnTo>
                    <a:pt x="1261" y="326"/>
                  </a:lnTo>
                  <a:lnTo>
                    <a:pt x="1263" y="317"/>
                  </a:lnTo>
                  <a:lnTo>
                    <a:pt x="1264" y="309"/>
                  </a:lnTo>
                  <a:lnTo>
                    <a:pt x="1288" y="43"/>
                  </a:lnTo>
                  <a:lnTo>
                    <a:pt x="1469" y="43"/>
                  </a:lnTo>
                  <a:lnTo>
                    <a:pt x="1445" y="309"/>
                  </a:lnTo>
                  <a:lnTo>
                    <a:pt x="1445" y="311"/>
                  </a:lnTo>
                  <a:lnTo>
                    <a:pt x="1444" y="311"/>
                  </a:lnTo>
                  <a:lnTo>
                    <a:pt x="1443" y="324"/>
                  </a:lnTo>
                  <a:lnTo>
                    <a:pt x="1441" y="337"/>
                  </a:lnTo>
                  <a:lnTo>
                    <a:pt x="1437" y="351"/>
                  </a:lnTo>
                  <a:lnTo>
                    <a:pt x="1434" y="364"/>
                  </a:lnTo>
                  <a:lnTo>
                    <a:pt x="1430" y="376"/>
                  </a:lnTo>
                  <a:lnTo>
                    <a:pt x="1424" y="389"/>
                  </a:lnTo>
                  <a:lnTo>
                    <a:pt x="1419" y="401"/>
                  </a:lnTo>
                  <a:lnTo>
                    <a:pt x="1414" y="412"/>
                  </a:lnTo>
                  <a:lnTo>
                    <a:pt x="1407" y="424"/>
                  </a:lnTo>
                  <a:lnTo>
                    <a:pt x="1399" y="435"/>
                  </a:lnTo>
                  <a:lnTo>
                    <a:pt x="1392" y="447"/>
                  </a:lnTo>
                  <a:lnTo>
                    <a:pt x="1384" y="457"/>
                  </a:lnTo>
                  <a:lnTo>
                    <a:pt x="1376" y="468"/>
                  </a:lnTo>
                  <a:lnTo>
                    <a:pt x="1367" y="477"/>
                  </a:lnTo>
                  <a:lnTo>
                    <a:pt x="1357" y="487"/>
                  </a:lnTo>
                  <a:lnTo>
                    <a:pt x="1348" y="496"/>
                  </a:lnTo>
                  <a:lnTo>
                    <a:pt x="1338" y="505"/>
                  </a:lnTo>
                  <a:lnTo>
                    <a:pt x="1327" y="513"/>
                  </a:lnTo>
                  <a:lnTo>
                    <a:pt x="1316" y="521"/>
                  </a:lnTo>
                  <a:lnTo>
                    <a:pt x="1305" y="528"/>
                  </a:lnTo>
                  <a:lnTo>
                    <a:pt x="1293" y="535"/>
                  </a:lnTo>
                  <a:lnTo>
                    <a:pt x="1282" y="541"/>
                  </a:lnTo>
                  <a:lnTo>
                    <a:pt x="1270" y="547"/>
                  </a:lnTo>
                  <a:lnTo>
                    <a:pt x="1257" y="552"/>
                  </a:lnTo>
                  <a:lnTo>
                    <a:pt x="1245" y="558"/>
                  </a:lnTo>
                  <a:lnTo>
                    <a:pt x="1232" y="561"/>
                  </a:lnTo>
                  <a:lnTo>
                    <a:pt x="1219" y="565"/>
                  </a:lnTo>
                  <a:lnTo>
                    <a:pt x="1206" y="567"/>
                  </a:lnTo>
                  <a:lnTo>
                    <a:pt x="1192" y="569"/>
                  </a:lnTo>
                  <a:lnTo>
                    <a:pt x="1178" y="572"/>
                  </a:lnTo>
                  <a:lnTo>
                    <a:pt x="1165" y="573"/>
                  </a:lnTo>
                  <a:lnTo>
                    <a:pt x="1151" y="573"/>
                  </a:lnTo>
                  <a:lnTo>
                    <a:pt x="1138" y="573"/>
                  </a:lnTo>
                  <a:lnTo>
                    <a:pt x="1125" y="572"/>
                  </a:lnTo>
                  <a:lnTo>
                    <a:pt x="1112" y="571"/>
                  </a:lnTo>
                  <a:lnTo>
                    <a:pt x="1099" y="568"/>
                  </a:lnTo>
                  <a:lnTo>
                    <a:pt x="1087" y="565"/>
                  </a:lnTo>
                  <a:lnTo>
                    <a:pt x="1075" y="562"/>
                  </a:lnTo>
                  <a:lnTo>
                    <a:pt x="1063" y="558"/>
                  </a:lnTo>
                  <a:lnTo>
                    <a:pt x="1052" y="553"/>
                  </a:lnTo>
                  <a:lnTo>
                    <a:pt x="1040" y="549"/>
                  </a:lnTo>
                  <a:lnTo>
                    <a:pt x="1029" y="542"/>
                  </a:lnTo>
                  <a:lnTo>
                    <a:pt x="1020" y="537"/>
                  </a:lnTo>
                  <a:lnTo>
                    <a:pt x="1009" y="531"/>
                  </a:lnTo>
                  <a:lnTo>
                    <a:pt x="999" y="524"/>
                  </a:lnTo>
                  <a:lnTo>
                    <a:pt x="989" y="516"/>
                  </a:lnTo>
                  <a:lnTo>
                    <a:pt x="981" y="508"/>
                  </a:lnTo>
                  <a:lnTo>
                    <a:pt x="972" y="500"/>
                  </a:lnTo>
                  <a:lnTo>
                    <a:pt x="964" y="492"/>
                  </a:lnTo>
                  <a:lnTo>
                    <a:pt x="957" y="483"/>
                  </a:lnTo>
                  <a:lnTo>
                    <a:pt x="949" y="473"/>
                  </a:lnTo>
                  <a:lnTo>
                    <a:pt x="943" y="463"/>
                  </a:lnTo>
                  <a:lnTo>
                    <a:pt x="936" y="454"/>
                  </a:lnTo>
                  <a:lnTo>
                    <a:pt x="930" y="443"/>
                  </a:lnTo>
                  <a:lnTo>
                    <a:pt x="924" y="432"/>
                  </a:lnTo>
                  <a:lnTo>
                    <a:pt x="920" y="421"/>
                  </a:lnTo>
                  <a:lnTo>
                    <a:pt x="916" y="410"/>
                  </a:lnTo>
                  <a:lnTo>
                    <a:pt x="912" y="398"/>
                  </a:lnTo>
                  <a:lnTo>
                    <a:pt x="909" y="386"/>
                  </a:lnTo>
                  <a:lnTo>
                    <a:pt x="907" y="375"/>
                  </a:lnTo>
                  <a:lnTo>
                    <a:pt x="905" y="363"/>
                  </a:lnTo>
                  <a:lnTo>
                    <a:pt x="904" y="350"/>
                  </a:lnTo>
                  <a:lnTo>
                    <a:pt x="903" y="338"/>
                  </a:lnTo>
                  <a:lnTo>
                    <a:pt x="903" y="325"/>
                  </a:lnTo>
                  <a:lnTo>
                    <a:pt x="904" y="309"/>
                  </a:lnTo>
                  <a:lnTo>
                    <a:pt x="906" y="281"/>
                  </a:lnTo>
                  <a:lnTo>
                    <a:pt x="909" y="252"/>
                  </a:lnTo>
                  <a:lnTo>
                    <a:pt x="911" y="222"/>
                  </a:lnTo>
                  <a:lnTo>
                    <a:pt x="915" y="193"/>
                  </a:lnTo>
                  <a:lnTo>
                    <a:pt x="917" y="162"/>
                  </a:lnTo>
                  <a:lnTo>
                    <a:pt x="919" y="133"/>
                  </a:lnTo>
                  <a:lnTo>
                    <a:pt x="922" y="103"/>
                  </a:lnTo>
                  <a:lnTo>
                    <a:pt x="924" y="74"/>
                  </a:lnTo>
                  <a:lnTo>
                    <a:pt x="928" y="43"/>
                  </a:lnTo>
                  <a:close/>
                  <a:moveTo>
                    <a:pt x="327" y="202"/>
                  </a:moveTo>
                  <a:lnTo>
                    <a:pt x="316" y="247"/>
                  </a:lnTo>
                  <a:lnTo>
                    <a:pt x="306" y="291"/>
                  </a:lnTo>
                  <a:lnTo>
                    <a:pt x="302" y="314"/>
                  </a:lnTo>
                  <a:lnTo>
                    <a:pt x="299" y="338"/>
                  </a:lnTo>
                  <a:lnTo>
                    <a:pt x="296" y="361"/>
                  </a:lnTo>
                  <a:lnTo>
                    <a:pt x="293" y="383"/>
                  </a:lnTo>
                  <a:lnTo>
                    <a:pt x="291" y="406"/>
                  </a:lnTo>
                  <a:lnTo>
                    <a:pt x="290" y="430"/>
                  </a:lnTo>
                  <a:lnTo>
                    <a:pt x="290" y="453"/>
                  </a:lnTo>
                  <a:lnTo>
                    <a:pt x="291" y="475"/>
                  </a:lnTo>
                  <a:lnTo>
                    <a:pt x="292" y="498"/>
                  </a:lnTo>
                  <a:lnTo>
                    <a:pt x="296" y="521"/>
                  </a:lnTo>
                  <a:lnTo>
                    <a:pt x="299" y="544"/>
                  </a:lnTo>
                  <a:lnTo>
                    <a:pt x="304" y="566"/>
                  </a:lnTo>
                  <a:lnTo>
                    <a:pt x="122" y="566"/>
                  </a:lnTo>
                  <a:lnTo>
                    <a:pt x="118" y="546"/>
                  </a:lnTo>
                  <a:lnTo>
                    <a:pt x="116" y="525"/>
                  </a:lnTo>
                  <a:lnTo>
                    <a:pt x="114" y="503"/>
                  </a:lnTo>
                  <a:lnTo>
                    <a:pt x="113" y="482"/>
                  </a:lnTo>
                  <a:lnTo>
                    <a:pt x="113" y="460"/>
                  </a:lnTo>
                  <a:lnTo>
                    <a:pt x="113" y="437"/>
                  </a:lnTo>
                  <a:lnTo>
                    <a:pt x="114" y="415"/>
                  </a:lnTo>
                  <a:lnTo>
                    <a:pt x="116" y="391"/>
                  </a:lnTo>
                  <a:lnTo>
                    <a:pt x="121" y="344"/>
                  </a:lnTo>
                  <a:lnTo>
                    <a:pt x="128" y="297"/>
                  </a:lnTo>
                  <a:lnTo>
                    <a:pt x="135" y="249"/>
                  </a:lnTo>
                  <a:lnTo>
                    <a:pt x="144" y="202"/>
                  </a:lnTo>
                  <a:lnTo>
                    <a:pt x="0" y="202"/>
                  </a:lnTo>
                  <a:lnTo>
                    <a:pt x="27" y="43"/>
                  </a:lnTo>
                  <a:lnTo>
                    <a:pt x="500" y="43"/>
                  </a:lnTo>
                  <a:lnTo>
                    <a:pt x="500" y="44"/>
                  </a:lnTo>
                  <a:lnTo>
                    <a:pt x="483" y="146"/>
                  </a:lnTo>
                  <a:lnTo>
                    <a:pt x="495" y="130"/>
                  </a:lnTo>
                  <a:lnTo>
                    <a:pt x="508" y="115"/>
                  </a:lnTo>
                  <a:lnTo>
                    <a:pt x="522" y="100"/>
                  </a:lnTo>
                  <a:lnTo>
                    <a:pt x="537" y="87"/>
                  </a:lnTo>
                  <a:lnTo>
                    <a:pt x="553" y="74"/>
                  </a:lnTo>
                  <a:lnTo>
                    <a:pt x="569" y="62"/>
                  </a:lnTo>
                  <a:lnTo>
                    <a:pt x="587" y="50"/>
                  </a:lnTo>
                  <a:lnTo>
                    <a:pt x="604" y="40"/>
                  </a:lnTo>
                  <a:lnTo>
                    <a:pt x="622" y="31"/>
                  </a:lnTo>
                  <a:lnTo>
                    <a:pt x="641" y="23"/>
                  </a:lnTo>
                  <a:lnTo>
                    <a:pt x="660" y="16"/>
                  </a:lnTo>
                  <a:lnTo>
                    <a:pt x="681" y="10"/>
                  </a:lnTo>
                  <a:lnTo>
                    <a:pt x="700" y="5"/>
                  </a:lnTo>
                  <a:lnTo>
                    <a:pt x="721" y="2"/>
                  </a:lnTo>
                  <a:lnTo>
                    <a:pt x="743" y="0"/>
                  </a:lnTo>
                  <a:lnTo>
                    <a:pt x="763" y="0"/>
                  </a:lnTo>
                  <a:lnTo>
                    <a:pt x="782" y="0"/>
                  </a:lnTo>
                  <a:lnTo>
                    <a:pt x="800" y="2"/>
                  </a:lnTo>
                  <a:lnTo>
                    <a:pt x="817" y="4"/>
                  </a:lnTo>
                  <a:lnTo>
                    <a:pt x="835" y="8"/>
                  </a:lnTo>
                  <a:lnTo>
                    <a:pt x="852" y="12"/>
                  </a:lnTo>
                  <a:lnTo>
                    <a:pt x="868" y="17"/>
                  </a:lnTo>
                  <a:lnTo>
                    <a:pt x="883" y="24"/>
                  </a:lnTo>
                  <a:lnTo>
                    <a:pt x="899" y="31"/>
                  </a:lnTo>
                  <a:lnTo>
                    <a:pt x="884" y="189"/>
                  </a:lnTo>
                  <a:lnTo>
                    <a:pt x="873" y="179"/>
                  </a:lnTo>
                  <a:lnTo>
                    <a:pt x="862" y="170"/>
                  </a:lnTo>
                  <a:lnTo>
                    <a:pt x="849" y="161"/>
                  </a:lnTo>
                  <a:lnTo>
                    <a:pt x="835" y="155"/>
                  </a:lnTo>
                  <a:lnTo>
                    <a:pt x="820" y="149"/>
                  </a:lnTo>
                  <a:lnTo>
                    <a:pt x="804" y="146"/>
                  </a:lnTo>
                  <a:lnTo>
                    <a:pt x="788" y="144"/>
                  </a:lnTo>
                  <a:lnTo>
                    <a:pt x="772" y="143"/>
                  </a:lnTo>
                  <a:lnTo>
                    <a:pt x="754" y="144"/>
                  </a:lnTo>
                  <a:lnTo>
                    <a:pt x="737" y="146"/>
                  </a:lnTo>
                  <a:lnTo>
                    <a:pt x="721" y="150"/>
                  </a:lnTo>
                  <a:lnTo>
                    <a:pt x="705" y="156"/>
                  </a:lnTo>
                  <a:lnTo>
                    <a:pt x="690" y="162"/>
                  </a:lnTo>
                  <a:lnTo>
                    <a:pt x="674" y="171"/>
                  </a:lnTo>
                  <a:lnTo>
                    <a:pt x="660" y="181"/>
                  </a:lnTo>
                  <a:lnTo>
                    <a:pt x="647" y="192"/>
                  </a:lnTo>
                  <a:lnTo>
                    <a:pt x="635" y="204"/>
                  </a:lnTo>
                  <a:lnTo>
                    <a:pt x="625" y="215"/>
                  </a:lnTo>
                  <a:lnTo>
                    <a:pt x="615" y="229"/>
                  </a:lnTo>
                  <a:lnTo>
                    <a:pt x="607" y="244"/>
                  </a:lnTo>
                  <a:lnTo>
                    <a:pt x="600" y="259"/>
                  </a:lnTo>
                  <a:lnTo>
                    <a:pt x="594" y="275"/>
                  </a:lnTo>
                  <a:lnTo>
                    <a:pt x="590" y="291"/>
                  </a:lnTo>
                  <a:lnTo>
                    <a:pt x="588" y="309"/>
                  </a:lnTo>
                  <a:lnTo>
                    <a:pt x="587" y="325"/>
                  </a:lnTo>
                  <a:lnTo>
                    <a:pt x="588" y="342"/>
                  </a:lnTo>
                  <a:lnTo>
                    <a:pt x="591" y="357"/>
                  </a:lnTo>
                  <a:lnTo>
                    <a:pt x="595" y="372"/>
                  </a:lnTo>
                  <a:lnTo>
                    <a:pt x="601" y="388"/>
                  </a:lnTo>
                  <a:lnTo>
                    <a:pt x="608" y="401"/>
                  </a:lnTo>
                  <a:lnTo>
                    <a:pt x="617" y="414"/>
                  </a:lnTo>
                  <a:lnTo>
                    <a:pt x="627" y="425"/>
                  </a:lnTo>
                  <a:lnTo>
                    <a:pt x="638" y="436"/>
                  </a:lnTo>
                  <a:lnTo>
                    <a:pt x="651" y="446"/>
                  </a:lnTo>
                  <a:lnTo>
                    <a:pt x="664" y="454"/>
                  </a:lnTo>
                  <a:lnTo>
                    <a:pt x="678" y="461"/>
                  </a:lnTo>
                  <a:lnTo>
                    <a:pt x="693" y="467"/>
                  </a:lnTo>
                  <a:lnTo>
                    <a:pt x="708" y="471"/>
                  </a:lnTo>
                  <a:lnTo>
                    <a:pt x="725" y="473"/>
                  </a:lnTo>
                  <a:lnTo>
                    <a:pt x="743" y="474"/>
                  </a:lnTo>
                  <a:lnTo>
                    <a:pt x="754" y="473"/>
                  </a:lnTo>
                  <a:lnTo>
                    <a:pt x="765" y="472"/>
                  </a:lnTo>
                  <a:lnTo>
                    <a:pt x="777" y="470"/>
                  </a:lnTo>
                  <a:lnTo>
                    <a:pt x="789" y="468"/>
                  </a:lnTo>
                  <a:lnTo>
                    <a:pt x="800" y="464"/>
                  </a:lnTo>
                  <a:lnTo>
                    <a:pt x="811" y="460"/>
                  </a:lnTo>
                  <a:lnTo>
                    <a:pt x="822" y="456"/>
                  </a:lnTo>
                  <a:lnTo>
                    <a:pt x="831" y="450"/>
                  </a:lnTo>
                  <a:lnTo>
                    <a:pt x="841" y="444"/>
                  </a:lnTo>
                  <a:lnTo>
                    <a:pt x="851" y="437"/>
                  </a:lnTo>
                  <a:lnTo>
                    <a:pt x="859" y="431"/>
                  </a:lnTo>
                  <a:lnTo>
                    <a:pt x="868" y="423"/>
                  </a:lnTo>
                  <a:lnTo>
                    <a:pt x="877" y="416"/>
                  </a:lnTo>
                  <a:lnTo>
                    <a:pt x="884" y="407"/>
                  </a:lnTo>
                  <a:lnTo>
                    <a:pt x="891" y="397"/>
                  </a:lnTo>
                  <a:lnTo>
                    <a:pt x="897" y="389"/>
                  </a:lnTo>
                  <a:lnTo>
                    <a:pt x="882" y="568"/>
                  </a:lnTo>
                  <a:lnTo>
                    <a:pt x="862" y="579"/>
                  </a:lnTo>
                  <a:lnTo>
                    <a:pt x="841" y="589"/>
                  </a:lnTo>
                  <a:lnTo>
                    <a:pt x="820" y="598"/>
                  </a:lnTo>
                  <a:lnTo>
                    <a:pt x="799" y="604"/>
                  </a:lnTo>
                  <a:lnTo>
                    <a:pt x="777" y="610"/>
                  </a:lnTo>
                  <a:lnTo>
                    <a:pt x="754" y="614"/>
                  </a:lnTo>
                  <a:lnTo>
                    <a:pt x="732" y="616"/>
                  </a:lnTo>
                  <a:lnTo>
                    <a:pt x="708" y="617"/>
                  </a:lnTo>
                  <a:lnTo>
                    <a:pt x="692" y="617"/>
                  </a:lnTo>
                  <a:lnTo>
                    <a:pt x="677" y="615"/>
                  </a:lnTo>
                  <a:lnTo>
                    <a:pt x="660" y="614"/>
                  </a:lnTo>
                  <a:lnTo>
                    <a:pt x="645" y="611"/>
                  </a:lnTo>
                  <a:lnTo>
                    <a:pt x="630" y="607"/>
                  </a:lnTo>
                  <a:lnTo>
                    <a:pt x="616" y="603"/>
                  </a:lnTo>
                  <a:lnTo>
                    <a:pt x="602" y="599"/>
                  </a:lnTo>
                  <a:lnTo>
                    <a:pt x="588" y="592"/>
                  </a:lnTo>
                  <a:lnTo>
                    <a:pt x="574" y="587"/>
                  </a:lnTo>
                  <a:lnTo>
                    <a:pt x="561" y="579"/>
                  </a:lnTo>
                  <a:lnTo>
                    <a:pt x="549" y="573"/>
                  </a:lnTo>
                  <a:lnTo>
                    <a:pt x="537" y="564"/>
                  </a:lnTo>
                  <a:lnTo>
                    <a:pt x="525" y="555"/>
                  </a:lnTo>
                  <a:lnTo>
                    <a:pt x="514" y="547"/>
                  </a:lnTo>
                  <a:lnTo>
                    <a:pt x="503" y="537"/>
                  </a:lnTo>
                  <a:lnTo>
                    <a:pt x="494" y="526"/>
                  </a:lnTo>
                  <a:lnTo>
                    <a:pt x="484" y="515"/>
                  </a:lnTo>
                  <a:lnTo>
                    <a:pt x="475" y="505"/>
                  </a:lnTo>
                  <a:lnTo>
                    <a:pt x="467" y="493"/>
                  </a:lnTo>
                  <a:lnTo>
                    <a:pt x="459" y="481"/>
                  </a:lnTo>
                  <a:lnTo>
                    <a:pt x="451" y="469"/>
                  </a:lnTo>
                  <a:lnTo>
                    <a:pt x="445" y="456"/>
                  </a:lnTo>
                  <a:lnTo>
                    <a:pt x="440" y="442"/>
                  </a:lnTo>
                  <a:lnTo>
                    <a:pt x="434" y="429"/>
                  </a:lnTo>
                  <a:lnTo>
                    <a:pt x="430" y="415"/>
                  </a:lnTo>
                  <a:lnTo>
                    <a:pt x="427" y="401"/>
                  </a:lnTo>
                  <a:lnTo>
                    <a:pt x="423" y="385"/>
                  </a:lnTo>
                  <a:lnTo>
                    <a:pt x="421" y="370"/>
                  </a:lnTo>
                  <a:lnTo>
                    <a:pt x="420" y="355"/>
                  </a:lnTo>
                  <a:lnTo>
                    <a:pt x="419" y="340"/>
                  </a:lnTo>
                  <a:lnTo>
                    <a:pt x="419" y="324"/>
                  </a:lnTo>
                  <a:lnTo>
                    <a:pt x="420" y="309"/>
                  </a:lnTo>
                  <a:lnTo>
                    <a:pt x="422" y="294"/>
                  </a:lnTo>
                  <a:lnTo>
                    <a:pt x="424" y="280"/>
                  </a:lnTo>
                  <a:lnTo>
                    <a:pt x="427" y="267"/>
                  </a:lnTo>
                  <a:lnTo>
                    <a:pt x="431" y="253"/>
                  </a:lnTo>
                  <a:lnTo>
                    <a:pt x="434" y="240"/>
                  </a:lnTo>
                  <a:lnTo>
                    <a:pt x="438" y="227"/>
                  </a:lnTo>
                  <a:lnTo>
                    <a:pt x="444" y="215"/>
                  </a:lnTo>
                  <a:lnTo>
                    <a:pt x="449" y="202"/>
                  </a:lnTo>
                  <a:lnTo>
                    <a:pt x="327" y="202"/>
                  </a:lnTo>
                  <a:close/>
                </a:path>
              </a:pathLst>
            </a:custGeom>
            <a:solidFill>
              <a:srgbClr val="33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grpSp>
      <p:sp>
        <p:nvSpPr>
          <p:cNvPr id="12" name="Rectangle 6">
            <a:extLst>
              <a:ext uri="{FF2B5EF4-FFF2-40B4-BE49-F238E27FC236}">
                <a16:creationId xmlns:a16="http://schemas.microsoft.com/office/drawing/2014/main" id="{9A70F735-69BC-4CD4-A533-B2B752A80A91}"/>
              </a:ext>
            </a:extLst>
          </p:cNvPr>
          <p:cNvSpPr>
            <a:spLocks noGrp="1" noChangeArrowheads="1"/>
          </p:cNvSpPr>
          <p:nvPr userDrawn="1">
            <p:ph type="sldNum" sz="quarter" idx="4"/>
          </p:nvPr>
        </p:nvSpPr>
        <p:spPr bwMode="auto">
          <a:xfrm>
            <a:off x="8459788" y="6575425"/>
            <a:ext cx="642937" cy="285750"/>
          </a:xfrm>
          <a:prstGeom prst="rect">
            <a:avLst/>
          </a:prstGeom>
          <a:noFill/>
          <a:ln>
            <a:miter lim="800000"/>
            <a:headEnd/>
            <a:tailEnd/>
          </a:ln>
        </p:spPr>
        <p:txBody>
          <a:bodyPr vert="horz" wrap="square" lIns="0" tIns="0" rIns="0" bIns="0" numCol="1" anchor="t" anchorCtr="0" compatLnSpc="1">
            <a:prstTxWarp prst="textNoShape">
              <a:avLst/>
            </a:prstTxWarp>
          </a:bodyPr>
          <a:lstStyle>
            <a:lvl1pPr algn="r" eaLnBrk="1" hangingPunct="1">
              <a:defRPr sz="1800" b="1">
                <a:solidFill>
                  <a:srgbClr val="008000"/>
                </a:solidFill>
              </a:defRPr>
            </a:lvl1pPr>
          </a:lstStyle>
          <a:p>
            <a:pPr>
              <a:defRPr/>
            </a:pPr>
            <a:fld id="{FE26D973-F12D-4621-852A-D1DFF13FDAB5}" type="slidenum">
              <a:rPr lang="en-US" altLang="pt-BR"/>
              <a:pPr>
                <a:defRPr/>
              </a:pPr>
              <a:t>‹nº›</a:t>
            </a:fld>
            <a:endParaRPr lang="en-US" altLang="pt-BR"/>
          </a:p>
        </p:txBody>
      </p:sp>
    </p:spTree>
  </p:cSld>
  <p:clrMap bg1="lt1" tx1="dk1" bg2="lt2" tx2="dk2" accent1="accent1" accent2="accent2" accent3="accent3" accent4="accent4" accent5="accent5" accent6="accent6" hlink="hlink" folHlink="folHlink"/>
  <p:sldLayoutIdLst>
    <p:sldLayoutId id="2147487165" r:id="rId1"/>
    <p:sldLayoutId id="2147487166" r:id="rId2"/>
    <p:sldLayoutId id="2147487167" r:id="rId3"/>
    <p:sldLayoutId id="2147487168" r:id="rId4"/>
    <p:sldLayoutId id="2147487169" r:id="rId5"/>
    <p:sldLayoutId id="2147487170" r:id="rId6"/>
    <p:sldLayoutId id="2147487171" r:id="rId7"/>
    <p:sldLayoutId id="2147487172" r:id="rId8"/>
    <p:sldLayoutId id="2147487173" r:id="rId9"/>
    <p:sldLayoutId id="2147487174" r:id="rId10"/>
    <p:sldLayoutId id="2147487175" r:id="rId11"/>
    <p:sldLayoutId id="2147487176" r:id="rId12"/>
  </p:sldLayoutIdLst>
  <p:transition spd="med">
    <p:fade/>
  </p:transition>
  <p:hf hdr="0" ftr="0" dt="0"/>
  <p:txStyles>
    <p:titleStyle>
      <a:lvl1pPr algn="l" rtl="0" eaLnBrk="0" fontAlgn="base" hangingPunct="0">
        <a:spcBef>
          <a:spcPct val="0"/>
        </a:spcBef>
        <a:spcAft>
          <a:spcPct val="0"/>
        </a:spcAft>
        <a:defRPr sz="2800">
          <a:solidFill>
            <a:srgbClr val="FFCC00"/>
          </a:solidFill>
          <a:latin typeface="+mj-lt"/>
          <a:ea typeface="+mj-ea"/>
          <a:cs typeface="+mj-cs"/>
        </a:defRPr>
      </a:lvl1pPr>
      <a:lvl2pPr algn="l" rtl="0" eaLnBrk="0" fontAlgn="base" hangingPunct="0">
        <a:spcBef>
          <a:spcPct val="0"/>
        </a:spcBef>
        <a:spcAft>
          <a:spcPct val="0"/>
        </a:spcAft>
        <a:defRPr sz="2800">
          <a:solidFill>
            <a:srgbClr val="FFCC00"/>
          </a:solidFill>
          <a:latin typeface="Arial Black" pitchFamily="34" charset="0"/>
        </a:defRPr>
      </a:lvl2pPr>
      <a:lvl3pPr algn="l" rtl="0" eaLnBrk="0" fontAlgn="base" hangingPunct="0">
        <a:spcBef>
          <a:spcPct val="0"/>
        </a:spcBef>
        <a:spcAft>
          <a:spcPct val="0"/>
        </a:spcAft>
        <a:defRPr sz="2800">
          <a:solidFill>
            <a:srgbClr val="FFCC00"/>
          </a:solidFill>
          <a:latin typeface="Arial Black" pitchFamily="34" charset="0"/>
        </a:defRPr>
      </a:lvl3pPr>
      <a:lvl4pPr algn="l" rtl="0" eaLnBrk="0" fontAlgn="base" hangingPunct="0">
        <a:spcBef>
          <a:spcPct val="0"/>
        </a:spcBef>
        <a:spcAft>
          <a:spcPct val="0"/>
        </a:spcAft>
        <a:defRPr sz="2800">
          <a:solidFill>
            <a:srgbClr val="FFCC00"/>
          </a:solidFill>
          <a:latin typeface="Arial Black" pitchFamily="34" charset="0"/>
        </a:defRPr>
      </a:lvl4pPr>
      <a:lvl5pPr algn="l" rtl="0" eaLnBrk="0" fontAlgn="base" hangingPunct="0">
        <a:spcBef>
          <a:spcPct val="0"/>
        </a:spcBef>
        <a:spcAft>
          <a:spcPct val="0"/>
        </a:spcAft>
        <a:defRPr sz="2800">
          <a:solidFill>
            <a:srgbClr val="FFCC00"/>
          </a:solidFill>
          <a:latin typeface="Arial Black" pitchFamily="34" charset="0"/>
        </a:defRPr>
      </a:lvl5pPr>
      <a:lvl6pPr marL="457200" algn="l" rtl="0" eaLnBrk="1" fontAlgn="base" hangingPunct="1">
        <a:spcBef>
          <a:spcPct val="0"/>
        </a:spcBef>
        <a:spcAft>
          <a:spcPct val="0"/>
        </a:spcAft>
        <a:defRPr sz="2800">
          <a:solidFill>
            <a:srgbClr val="FFCC00"/>
          </a:solidFill>
          <a:latin typeface="Arial Black" pitchFamily="34" charset="0"/>
        </a:defRPr>
      </a:lvl6pPr>
      <a:lvl7pPr marL="914400" algn="l" rtl="0" eaLnBrk="1" fontAlgn="base" hangingPunct="1">
        <a:spcBef>
          <a:spcPct val="0"/>
        </a:spcBef>
        <a:spcAft>
          <a:spcPct val="0"/>
        </a:spcAft>
        <a:defRPr sz="2800">
          <a:solidFill>
            <a:srgbClr val="FFCC00"/>
          </a:solidFill>
          <a:latin typeface="Arial Black" pitchFamily="34" charset="0"/>
        </a:defRPr>
      </a:lvl7pPr>
      <a:lvl8pPr marL="1371600" algn="l" rtl="0" eaLnBrk="1" fontAlgn="base" hangingPunct="1">
        <a:spcBef>
          <a:spcPct val="0"/>
        </a:spcBef>
        <a:spcAft>
          <a:spcPct val="0"/>
        </a:spcAft>
        <a:defRPr sz="2800">
          <a:solidFill>
            <a:srgbClr val="FFCC00"/>
          </a:solidFill>
          <a:latin typeface="Arial Black" pitchFamily="34" charset="0"/>
        </a:defRPr>
      </a:lvl8pPr>
      <a:lvl9pPr marL="1828800" algn="l" rtl="0" eaLnBrk="1" fontAlgn="base" hangingPunct="1">
        <a:spcBef>
          <a:spcPct val="0"/>
        </a:spcBef>
        <a:spcAft>
          <a:spcPct val="0"/>
        </a:spcAft>
        <a:defRPr sz="2800">
          <a:solidFill>
            <a:srgbClr val="FFCC00"/>
          </a:solidFill>
          <a:latin typeface="Arial Black" pitchFamily="34" charset="0"/>
        </a:defRPr>
      </a:lvl9pPr>
    </p:titleStyle>
    <p:bodyStyle>
      <a:lvl1pPr marL="342900" indent="-342900" algn="l" rtl="0" eaLnBrk="0" fontAlgn="base" hangingPunct="0">
        <a:spcBef>
          <a:spcPct val="20000"/>
        </a:spcBef>
        <a:spcAft>
          <a:spcPct val="0"/>
        </a:spcAft>
        <a:buClr>
          <a:schemeClr val="bg1"/>
        </a:buClr>
        <a:buFont typeface="Wingdings" panose="05000000000000000000" pitchFamily="2" charset="2"/>
        <a:buChar char="§"/>
        <a:defRPr sz="2600">
          <a:solidFill>
            <a:schemeClr val="bg1"/>
          </a:solidFill>
          <a:latin typeface="+mn-lt"/>
          <a:ea typeface="+mn-ea"/>
          <a:cs typeface="+mn-cs"/>
        </a:defRPr>
      </a:lvl1pPr>
      <a:lvl2pPr marL="742950" indent="-285750" algn="l" rtl="0" eaLnBrk="0" fontAlgn="base" hangingPunct="0">
        <a:spcBef>
          <a:spcPct val="20000"/>
        </a:spcBef>
        <a:spcAft>
          <a:spcPct val="0"/>
        </a:spcAft>
        <a:buClr>
          <a:schemeClr val="bg1"/>
        </a:buClr>
        <a:buFont typeface="Wingdings" panose="05000000000000000000" pitchFamily="2" charset="2"/>
        <a:buChar char="§"/>
        <a:defRPr sz="2200">
          <a:solidFill>
            <a:schemeClr val="bg1"/>
          </a:solidFill>
          <a:latin typeface="+mn-lt"/>
        </a:defRPr>
      </a:lvl2pPr>
      <a:lvl3pPr marL="1143000" indent="-228600" algn="l" rtl="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mn-lt"/>
        </a:defRPr>
      </a:lvl3pPr>
      <a:lvl4pPr marL="1600200" indent="-228600" algn="l" rtl="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mn-lt"/>
        </a:defRPr>
      </a:lvl4pPr>
      <a:lvl5pPr marL="2057400" indent="-228600" algn="l" rtl="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mn-lt"/>
        </a:defRPr>
      </a:lvl5pPr>
      <a:lvl6pPr marL="2514600" indent="-228600" algn="l" rtl="0" eaLnBrk="1" fontAlgn="base" hangingPunct="1">
        <a:spcBef>
          <a:spcPct val="20000"/>
        </a:spcBef>
        <a:spcAft>
          <a:spcPct val="0"/>
        </a:spcAft>
        <a:buClr>
          <a:schemeClr val="bg1"/>
        </a:buClr>
        <a:buFont typeface="Wingdings" pitchFamily="2" charset="2"/>
        <a:buChar char="§"/>
        <a:defRPr sz="2000">
          <a:solidFill>
            <a:schemeClr val="bg1"/>
          </a:solidFill>
          <a:latin typeface="+mn-lt"/>
        </a:defRPr>
      </a:lvl6pPr>
      <a:lvl7pPr marL="2971800" indent="-228600" algn="l" rtl="0" eaLnBrk="1" fontAlgn="base" hangingPunct="1">
        <a:spcBef>
          <a:spcPct val="20000"/>
        </a:spcBef>
        <a:spcAft>
          <a:spcPct val="0"/>
        </a:spcAft>
        <a:buClr>
          <a:schemeClr val="bg1"/>
        </a:buClr>
        <a:buFont typeface="Wingdings" pitchFamily="2" charset="2"/>
        <a:buChar char="§"/>
        <a:defRPr sz="2000">
          <a:solidFill>
            <a:schemeClr val="bg1"/>
          </a:solidFill>
          <a:latin typeface="+mn-lt"/>
        </a:defRPr>
      </a:lvl7pPr>
      <a:lvl8pPr marL="3429000" indent="-228600" algn="l" rtl="0" eaLnBrk="1" fontAlgn="base" hangingPunct="1">
        <a:spcBef>
          <a:spcPct val="20000"/>
        </a:spcBef>
        <a:spcAft>
          <a:spcPct val="0"/>
        </a:spcAft>
        <a:buClr>
          <a:schemeClr val="bg1"/>
        </a:buClr>
        <a:buFont typeface="Wingdings" pitchFamily="2" charset="2"/>
        <a:buChar char="§"/>
        <a:defRPr sz="2000">
          <a:solidFill>
            <a:schemeClr val="bg1"/>
          </a:solidFill>
          <a:latin typeface="+mn-lt"/>
        </a:defRPr>
      </a:lvl8pPr>
      <a:lvl9pPr marL="3886200" indent="-228600" algn="l" rtl="0" eaLnBrk="1" fontAlgn="base" hangingPunct="1">
        <a:spcBef>
          <a:spcPct val="20000"/>
        </a:spcBef>
        <a:spcAft>
          <a:spcPct val="0"/>
        </a:spcAft>
        <a:buClr>
          <a:schemeClr val="bg1"/>
        </a:buClr>
        <a:buFont typeface="Wingdings" pitchFamily="2" charset="2"/>
        <a:buChar char="§"/>
        <a:defRPr sz="2000">
          <a:solidFill>
            <a:schemeClr val="bg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lanalto.gov.br/ccivil_03/_ato2019-2022/2022/Decreto/D10947.htm#art1"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www.planalto.gov.br/ccivil_03/LEIS/L8666cons.htm#art89" TargetMode="External"/><Relationship Id="rId2" Type="http://schemas.openxmlformats.org/officeDocument/2006/relationships/hyperlink" Target="http://www.planalto.gov.br/ccivil_03/_ato2019-2022/2021/lei/L14133.htm#art193ii" TargetMode="External"/><Relationship Id="rId1" Type="http://schemas.openxmlformats.org/officeDocument/2006/relationships/slideLayout" Target="../slideLayouts/slideLayout12.xml"/><Relationship Id="rId6" Type="http://schemas.openxmlformats.org/officeDocument/2006/relationships/hyperlink" Target="http://www.planalto.gov.br/ccivil_03/_Ato2011-2014/2011/Lei/L12462.htm#art1" TargetMode="External"/><Relationship Id="rId5" Type="http://schemas.openxmlformats.org/officeDocument/2006/relationships/hyperlink" Target="http://www.planalto.gov.br/ccivil_03/LEIS/2002/L10520.htm" TargetMode="External"/><Relationship Id="rId4" Type="http://schemas.openxmlformats.org/officeDocument/2006/relationships/hyperlink" Target="http://www.planalto.gov.br/ccivil_03/LEIS/L8666cons.ht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www.planalto.gov.br/ccivil_03/_ato2019-2022/2021/lei/L14133.htm#art46i"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hyperlink" Target="http://www.planalto.gov.br/ccivil_03/_ato2019-2022/2021/lei/L14133.htm#art53%C2%A71"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hyperlink" Target="http://www.planalto.gov.br/ccivil_03/_ato2019-2022/2021/lei/L14133.htm#art24" TargetMode="Externa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www.planalto.gov.br/ccivil_03/_ato2019-2022/2021/Lei/L14133.htm#art24" TargetMode="External"/><Relationship Id="rId2" Type="http://schemas.openxmlformats.org/officeDocument/2006/relationships/hyperlink" Target="http://www.planalto.gov.br/ccivil_03/_ato2019-2022/2021/Lei/L14133.htm#art12vii"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www.planalto.gov.br/ccivil_03/_ato2019-2022/2021/lei/L14133.htm#art155viii" TargetMode="External"/><Relationship Id="rId2" Type="http://schemas.openxmlformats.org/officeDocument/2006/relationships/hyperlink" Target="http://www.planalto.gov.br/ccivil_03/_ato2019-2022/2021/lei/L14133.htm#art155ii"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hyperlink" Target="http://www.planalto.gov.br/ccivil_03/_ato2019-2022/2021/Lei/L14133.htm#art78"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hyperlink" Target="http://www.planalto.gov.br/ccivil_03/_ato2019-2022/2021/Lei/L14133.htm#art6xxia" TargetMode="External"/><Relationship Id="rId2" Type="http://schemas.openxmlformats.org/officeDocument/2006/relationships/hyperlink" Target="http://www.planalto.gov.br/ccivil_03/_ato2019-2022/2021/Lei/L14133.htm#art17"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hyperlink" Target="http://www.planalto.gov.br/ccivil_03/_ato2019-2022/2021/Lei/L14133.htm#art23%C2%A71"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ítulo 2">
            <a:extLst>
              <a:ext uri="{FF2B5EF4-FFF2-40B4-BE49-F238E27FC236}">
                <a16:creationId xmlns:a16="http://schemas.microsoft.com/office/drawing/2014/main" id="{8482F4EE-A43E-4019-BDC6-DAE9D19B32A5}"/>
              </a:ext>
            </a:extLst>
          </p:cNvPr>
          <p:cNvSpPr txBox="1">
            <a:spLocks/>
          </p:cNvSpPr>
          <p:nvPr/>
        </p:nvSpPr>
        <p:spPr bwMode="auto">
          <a:xfrm>
            <a:off x="0" y="4005263"/>
            <a:ext cx="9144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lgn="ctr" eaLnBrk="1" hangingPunct="1">
              <a:buClrTx/>
              <a:buFont typeface="Arial" panose="020B0604020202020204" pitchFamily="34" charset="0"/>
              <a:buNone/>
            </a:pPr>
            <a:r>
              <a:rPr lang="pt-BR" altLang="pt-BR" sz="2400" b="1"/>
              <a:t>Sérgio da Silva Mendes</a:t>
            </a:r>
          </a:p>
          <a:p>
            <a:pPr algn="ctr" eaLnBrk="1" hangingPunct="1">
              <a:buClrTx/>
              <a:buFont typeface="Arial" panose="020B0604020202020204" pitchFamily="34" charset="0"/>
              <a:buNone/>
            </a:pPr>
            <a:endParaRPr lang="pt-BR" altLang="pt-BR" sz="2400" b="1"/>
          </a:p>
        </p:txBody>
      </p:sp>
      <p:sp>
        <p:nvSpPr>
          <p:cNvPr id="14339" name="Rectangle 7">
            <a:extLst>
              <a:ext uri="{FF2B5EF4-FFF2-40B4-BE49-F238E27FC236}">
                <a16:creationId xmlns:a16="http://schemas.microsoft.com/office/drawing/2014/main" id="{B2D92A93-5267-44A9-8739-EE6D14430997}"/>
              </a:ext>
            </a:extLst>
          </p:cNvPr>
          <p:cNvSpPr>
            <a:spLocks noGrp="1" noChangeArrowheads="1"/>
          </p:cNvSpPr>
          <p:nvPr>
            <p:ph type="ctrTitle"/>
          </p:nvPr>
        </p:nvSpPr>
        <p:spPr>
          <a:xfrm>
            <a:off x="0" y="1412875"/>
            <a:ext cx="9144000" cy="2160588"/>
          </a:xfrm>
        </p:spPr>
        <p:txBody>
          <a:bodyPr/>
          <a:lstStyle/>
          <a:p>
            <a:r>
              <a:rPr lang="pt-BR" altLang="pt-BR" b="1"/>
              <a:t>NOVA LEI DE LICITAÇÕES</a:t>
            </a:r>
            <a:endParaRPr lang="pt-BR" altLang="pt-BR">
              <a:solidFill>
                <a:schemeClr val="bg1"/>
              </a:solidFill>
              <a:cs typeface="Arial" panose="020B0604020202020204" pitchFamily="34" charset="0"/>
            </a:endParaRPr>
          </a:p>
        </p:txBody>
      </p:sp>
      <p:sp>
        <p:nvSpPr>
          <p:cNvPr id="14340" name="Espaço Reservado para Número de Slide 3">
            <a:extLst>
              <a:ext uri="{FF2B5EF4-FFF2-40B4-BE49-F238E27FC236}">
                <a16:creationId xmlns:a16="http://schemas.microsoft.com/office/drawing/2014/main" id="{056093D9-DD7B-455A-97DD-BB954A4A0E1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6CE9AA68-EB7B-4398-9251-F62C20E9C80B}" type="slidenum">
              <a:rPr lang="en-US" altLang="pt-BR" sz="1800" smtClean="0">
                <a:solidFill>
                  <a:srgbClr val="008000"/>
                </a:solidFill>
              </a:rPr>
              <a:pPr>
                <a:spcBef>
                  <a:spcPct val="0"/>
                </a:spcBef>
                <a:buClrTx/>
                <a:buFontTx/>
                <a:buNone/>
              </a:pPr>
              <a:t>1</a:t>
            </a:fld>
            <a:endParaRPr lang="en-US" altLang="pt-BR" sz="1800">
              <a:solidFill>
                <a:srgbClr val="008000"/>
              </a:solidFill>
            </a:endParaRPr>
          </a:p>
        </p:txBody>
      </p:sp>
      <p:pic>
        <p:nvPicPr>
          <p:cNvPr id="5" name="Imagem 4" descr="2193054.jpg">
            <a:extLst>
              <a:ext uri="{FF2B5EF4-FFF2-40B4-BE49-F238E27FC236}">
                <a16:creationId xmlns:a16="http://schemas.microsoft.com/office/drawing/2014/main" id="{3EDC6758-E45F-4010-AE96-0766273F81AA}"/>
              </a:ext>
            </a:extLst>
          </p:cNvPr>
          <p:cNvPicPr>
            <a:picLocks noChangeAspect="1"/>
          </p:cNvPicPr>
          <p:nvPr/>
        </p:nvPicPr>
        <p:blipFill>
          <a:blip r:embed="rId3" cstate="print"/>
          <a:stretch>
            <a:fillRect/>
          </a:stretch>
        </p:blipFill>
        <p:spPr>
          <a:xfrm>
            <a:off x="2555776" y="4756418"/>
            <a:ext cx="4104456" cy="1264870"/>
          </a:xfrm>
          <a:prstGeom prst="rect">
            <a:avLst/>
          </a:prstGeom>
          <a:ln>
            <a:noFill/>
          </a:ln>
          <a:effectLst>
            <a:softEdge rad="112500"/>
          </a:effec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339"/>
                                        </p:tgtEl>
                                        <p:attrNameLst>
                                          <p:attrName>style.visibility</p:attrName>
                                        </p:attrNameLst>
                                      </p:cBhvr>
                                      <p:to>
                                        <p:strVal val="visible"/>
                                      </p:to>
                                    </p:set>
                                    <p:animEffect transition="in" filter="fade">
                                      <p:cBhvr>
                                        <p:cTn id="10" dur="2000"/>
                                        <p:tgtEl>
                                          <p:spTgt spid="1433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340"/>
                                        </p:tgtEl>
                                        <p:attrNameLst>
                                          <p:attrName>style.visibility</p:attrName>
                                        </p:attrNameLst>
                                      </p:cBhvr>
                                      <p:to>
                                        <p:strVal val="visible"/>
                                      </p:to>
                                    </p:set>
                                    <p:animEffect transition="in" filter="fade">
                                      <p:cBhvr>
                                        <p:cTn id="13" dur="2000"/>
                                        <p:tgtEl>
                                          <p:spTgt spid="14340"/>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p:bldP spid="1434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a:extLst>
              <a:ext uri="{FF2B5EF4-FFF2-40B4-BE49-F238E27FC236}">
                <a16:creationId xmlns:a16="http://schemas.microsoft.com/office/drawing/2014/main" id="{4838913B-ACB7-4C4E-8BF7-CA6328214B5F}"/>
              </a:ext>
            </a:extLst>
          </p:cNvPr>
          <p:cNvSpPr>
            <a:spLocks noGrp="1" noChangeArrowheads="1"/>
          </p:cNvSpPr>
          <p:nvPr>
            <p:ph type="title"/>
          </p:nvPr>
        </p:nvSpPr>
        <p:spPr>
          <a:xfrm>
            <a:off x="323850" y="476250"/>
            <a:ext cx="8462963" cy="431800"/>
          </a:xfrm>
        </p:spPr>
        <p:txBody>
          <a:bodyPr/>
          <a:lstStyle/>
          <a:p>
            <a:pPr algn="ctr"/>
            <a:r>
              <a:rPr lang="pt-BR" altLang="pt-BR" sz="2000"/>
              <a:t>NOVA LEI DE LICITAÇÕES E CONSELHOS</a:t>
            </a:r>
          </a:p>
        </p:txBody>
      </p:sp>
      <p:sp>
        <p:nvSpPr>
          <p:cNvPr id="3" name="Espaço Reservado para Conteúdo 2">
            <a:extLst>
              <a:ext uri="{FF2B5EF4-FFF2-40B4-BE49-F238E27FC236}">
                <a16:creationId xmlns:a16="http://schemas.microsoft.com/office/drawing/2014/main" id="{114AA0C6-2CD4-421F-8199-9A7B5144C4D7}"/>
              </a:ext>
            </a:extLst>
          </p:cNvPr>
          <p:cNvSpPr>
            <a:spLocks noGrp="1"/>
          </p:cNvSpPr>
          <p:nvPr>
            <p:ph idx="1"/>
          </p:nvPr>
        </p:nvSpPr>
        <p:spPr>
          <a:xfrm>
            <a:off x="684213" y="836613"/>
            <a:ext cx="7991475" cy="5113337"/>
          </a:xfrm>
        </p:spPr>
        <p:txBody>
          <a:bodyPr/>
          <a:lstStyle/>
          <a:p>
            <a:pPr algn="just">
              <a:defRPr/>
            </a:pPr>
            <a:r>
              <a:rPr lang="pt-BR" sz="1400" b="1" dirty="0">
                <a:solidFill>
                  <a:schemeClr val="accent6">
                    <a:lumMod val="20000"/>
                    <a:lumOff val="80000"/>
                  </a:schemeClr>
                </a:solidFill>
              </a:rPr>
              <a:t>Art. 181. Os entes federativos instituirão centrais de compras, com o objetivo de realizar compras em grande escala, para atender a diversos órgãos e entidades sob sua competência e atingir as finalidades desta Lei.</a:t>
            </a:r>
            <a:endParaRPr lang="pt-BR" sz="1400" b="1" dirty="0">
              <a:solidFill>
                <a:schemeClr val="accent6">
                  <a:lumMod val="20000"/>
                  <a:lumOff val="80000"/>
                </a:schemeClr>
              </a:solidFill>
              <a:latin typeface="Times New Roman" panose="02020603050405020304" pitchFamily="18" charset="0"/>
            </a:endParaRPr>
          </a:p>
          <a:p>
            <a:pPr algn="just">
              <a:defRPr/>
            </a:pP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Art. 12. VII - a partir de documentos de formalização de demandas, os órgãos responsáveis pelo planejamento de cada ente federativo poderão, na forma de regulamento, elaborar plano de contratações anual, com o objetivo de racionalizar as contratações dos órgãos e entidades sob sua competência, garantir o alinhamento com o seu planejamento estratégico e subsidiar a elaboração das respectivas leis orçamentárias.       </a:t>
            </a:r>
            <a:r>
              <a:rPr lang="pt-BR" sz="1400" b="1" dirty="0">
                <a:solidFill>
                  <a:schemeClr val="accent6">
                    <a:lumMod val="20000"/>
                    <a:lumOff val="80000"/>
                  </a:schemeClr>
                </a:solidFill>
                <a:hlinkClick r:id="rId2"/>
              </a:rPr>
              <a:t>(Regulamento)</a:t>
            </a:r>
            <a:r>
              <a:rPr lang="pt-BR" sz="1400" b="1" dirty="0">
                <a:solidFill>
                  <a:schemeClr val="accent6">
                    <a:lumMod val="20000"/>
                    <a:lumOff val="80000"/>
                  </a:schemeClr>
                </a:solidFill>
              </a:rPr>
              <a:t> </a:t>
            </a:r>
          </a:p>
          <a:p>
            <a:pPr algn="just">
              <a:defRPr/>
            </a:pPr>
            <a:endParaRPr lang="pt-BR" sz="1400" b="1" dirty="0">
              <a:solidFill>
                <a:schemeClr val="accent6">
                  <a:lumMod val="20000"/>
                  <a:lumOff val="80000"/>
                </a:schemeClr>
              </a:solidFill>
            </a:endParaRPr>
          </a:p>
          <a:p>
            <a:pPr algn="just">
              <a:defRPr/>
            </a:pPr>
            <a:r>
              <a:rPr lang="pt-BR" sz="1400" b="1" dirty="0">
                <a:solidFill>
                  <a:schemeClr val="accent6">
                    <a:lumMod val="20000"/>
                    <a:lumOff val="80000"/>
                  </a:schemeClr>
                </a:solidFill>
              </a:rPr>
              <a:t>Decreto 10.497/2022</a:t>
            </a:r>
          </a:p>
          <a:p>
            <a:pPr algn="just">
              <a:defRPr/>
            </a:pPr>
            <a:r>
              <a:rPr lang="pt-BR" sz="1400" b="1" dirty="0">
                <a:solidFill>
                  <a:schemeClr val="accent6">
                    <a:lumMod val="20000"/>
                    <a:lumOff val="80000"/>
                  </a:schemeClr>
                </a:solidFill>
              </a:rPr>
              <a:t>Art. 5º  A elaboração do plano de contratações anual pelos órgãos e pelas entidades tem como objetivos:</a:t>
            </a:r>
          </a:p>
          <a:p>
            <a:pPr algn="just">
              <a:defRPr/>
            </a:pPr>
            <a:r>
              <a:rPr lang="pt-BR" sz="1400" b="1" dirty="0">
                <a:solidFill>
                  <a:schemeClr val="accent6">
                    <a:lumMod val="20000"/>
                    <a:lumOff val="80000"/>
                  </a:schemeClr>
                </a:solidFill>
              </a:rPr>
              <a:t>I - racionalizar as contratações das unidades administrativas de sua competência, por meio da promoção de contratações centralizadas e compartilhadas, a fim de obter economia de escala, padronização de produtos e serviços e redução de custos processuais; ...</a:t>
            </a:r>
          </a:p>
          <a:p>
            <a:pPr algn="just">
              <a:defRPr/>
            </a:pPr>
            <a:r>
              <a:rPr lang="pt-BR" sz="1400" b="1" dirty="0">
                <a:solidFill>
                  <a:schemeClr val="accent6">
                    <a:lumMod val="20000"/>
                    <a:lumOff val="80000"/>
                  </a:schemeClr>
                </a:solidFill>
              </a:rPr>
              <a:t>III - subsidiar a elaboração das leis orçamentárias;</a:t>
            </a:r>
          </a:p>
          <a:p>
            <a:pPr algn="just">
              <a:defRPr/>
            </a:pPr>
            <a:r>
              <a:rPr lang="pt-BR" sz="1400" b="1" dirty="0">
                <a:solidFill>
                  <a:schemeClr val="accent6">
                    <a:lumMod val="20000"/>
                    <a:lumOff val="80000"/>
                  </a:schemeClr>
                </a:solidFill>
              </a:rPr>
              <a:t>IV - evitar o fracionamento de despesas; ...</a:t>
            </a:r>
          </a:p>
          <a:p>
            <a:pPr algn="just">
              <a:defRPr/>
            </a:pPr>
            <a:endParaRPr lang="pt-BR" sz="1500" b="1" dirty="0">
              <a:solidFill>
                <a:schemeClr val="accent6">
                  <a:lumMod val="20000"/>
                  <a:lumOff val="80000"/>
                </a:schemeClr>
              </a:solidFill>
            </a:endParaRPr>
          </a:p>
          <a:p>
            <a:pPr algn="just">
              <a:defRPr/>
            </a:pPr>
            <a:endParaRPr lang="pt-BR" sz="1500" b="1" dirty="0">
              <a:solidFill>
                <a:schemeClr val="accent6">
                  <a:lumMod val="20000"/>
                  <a:lumOff val="80000"/>
                </a:schemeClr>
              </a:solidFill>
            </a:endParaRPr>
          </a:p>
          <a:p>
            <a:pPr algn="just">
              <a:defRPr/>
            </a:pPr>
            <a:endParaRPr lang="pt-BR" sz="1500" b="1" dirty="0">
              <a:solidFill>
                <a:schemeClr val="accent6">
                  <a:lumMod val="20000"/>
                  <a:lumOff val="80000"/>
                </a:schemeClr>
              </a:solidFill>
            </a:endParaRPr>
          </a:p>
          <a:p>
            <a:pPr algn="just">
              <a:defRPr/>
            </a:pPr>
            <a:endParaRPr lang="pt-BR" sz="1500" b="1" dirty="0">
              <a:solidFill>
                <a:schemeClr val="accent6">
                  <a:lumMod val="20000"/>
                  <a:lumOff val="80000"/>
                </a:schemeClr>
              </a:solidFill>
            </a:endParaRPr>
          </a:p>
        </p:txBody>
      </p:sp>
      <p:sp>
        <p:nvSpPr>
          <p:cNvPr id="26628" name="Espaço Reservado para Número de Slide 3">
            <a:extLst>
              <a:ext uri="{FF2B5EF4-FFF2-40B4-BE49-F238E27FC236}">
                <a16:creationId xmlns:a16="http://schemas.microsoft.com/office/drawing/2014/main" id="{F080CA45-2750-47F6-B835-1806E01FA0C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28BC74E2-A96D-45E4-B268-509AA70CC2BE}" type="slidenum">
              <a:rPr lang="pt-BR" altLang="pt-BR" sz="1800" smtClean="0">
                <a:solidFill>
                  <a:srgbClr val="008000"/>
                </a:solidFill>
              </a:rPr>
              <a:pPr>
                <a:spcBef>
                  <a:spcPct val="0"/>
                </a:spcBef>
                <a:buClrTx/>
                <a:buFontTx/>
                <a:buNone/>
              </a:pPr>
              <a:t>10</a:t>
            </a:fld>
            <a:endParaRPr lang="pt-BR" altLang="pt-BR" sz="1800">
              <a:solidFill>
                <a:srgbClr val="008000"/>
              </a:solidFill>
            </a:endParaRP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a:extLst>
              <a:ext uri="{FF2B5EF4-FFF2-40B4-BE49-F238E27FC236}">
                <a16:creationId xmlns:a16="http://schemas.microsoft.com/office/drawing/2014/main" id="{CD5538E1-C9C9-45B3-9AE9-F20CB3654113}"/>
              </a:ext>
            </a:extLst>
          </p:cNvPr>
          <p:cNvSpPr>
            <a:spLocks noGrp="1" noChangeArrowheads="1"/>
          </p:cNvSpPr>
          <p:nvPr>
            <p:ph type="title"/>
          </p:nvPr>
        </p:nvSpPr>
        <p:spPr/>
        <p:txBody>
          <a:bodyPr/>
          <a:lstStyle/>
          <a:p>
            <a:pPr algn="ctr"/>
            <a:r>
              <a:rPr lang="pt-BR" altLang="pt-BR" sz="2200"/>
              <a:t>NOVA LEI DE LICITAÇÕES - vigência</a:t>
            </a:r>
            <a:r>
              <a:rPr lang="pt-BR" altLang="pt-BR"/>
              <a:t> </a:t>
            </a:r>
          </a:p>
        </p:txBody>
      </p:sp>
      <p:sp>
        <p:nvSpPr>
          <p:cNvPr id="3" name="Espaço Reservado para Conteúdo 2">
            <a:extLst>
              <a:ext uri="{FF2B5EF4-FFF2-40B4-BE49-F238E27FC236}">
                <a16:creationId xmlns:a16="http://schemas.microsoft.com/office/drawing/2014/main" id="{D8D3B2F4-85FC-45F8-B429-FE3CA86482C3}"/>
              </a:ext>
            </a:extLst>
          </p:cNvPr>
          <p:cNvSpPr>
            <a:spLocks noGrp="1"/>
          </p:cNvSpPr>
          <p:nvPr>
            <p:ph idx="1"/>
          </p:nvPr>
        </p:nvSpPr>
        <p:spPr>
          <a:xfrm>
            <a:off x="684213" y="1196975"/>
            <a:ext cx="7991475" cy="3960813"/>
          </a:xfrm>
        </p:spPr>
        <p:txBody>
          <a:bodyPr/>
          <a:lstStyle/>
          <a:p>
            <a:pPr algn="just">
              <a:defRPr/>
            </a:pPr>
            <a:r>
              <a:rPr lang="pt-BR" sz="1500" b="1" dirty="0">
                <a:solidFill>
                  <a:schemeClr val="accent6">
                    <a:lumMod val="20000"/>
                    <a:lumOff val="80000"/>
                  </a:schemeClr>
                </a:solidFill>
              </a:rPr>
              <a:t>Art. 191. Até o decurso do prazo de que trata o </a:t>
            </a:r>
            <a:r>
              <a:rPr lang="pt-BR" sz="1500" b="1" dirty="0">
                <a:solidFill>
                  <a:srgbClr val="D2611C"/>
                </a:solidFill>
                <a:hlinkClick r:id="rId2"/>
              </a:rPr>
              <a:t>inciso II do caput</a:t>
            </a:r>
            <a:r>
              <a:rPr lang="pt-BR" sz="1500" b="1" dirty="0">
                <a:solidFill>
                  <a:schemeClr val="accent6">
                    <a:lumMod val="20000"/>
                    <a:lumOff val="80000"/>
                  </a:schemeClr>
                </a:solidFill>
                <a:hlinkClick r:id="rId2"/>
              </a:rPr>
              <a:t> do art. 193</a:t>
            </a:r>
            <a:r>
              <a:rPr lang="pt-BR" sz="1500" b="1" dirty="0">
                <a:solidFill>
                  <a:schemeClr val="accent6">
                    <a:lumMod val="20000"/>
                    <a:lumOff val="80000"/>
                  </a:schemeClr>
                </a:solidFill>
              </a:rPr>
              <a:t>, a Administração poderá optar por licitar ou contratar diretamente de acordo com esta Lei ou de acordo com as leis citadas no referido inciso, e a opção escolhida deverá ser indicada expressamente no edital ou no aviso ou instrumento de contratação direta, vedada a aplicação combinada desta Lei com as citadas no referido inciso.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Parágrafo único. Na hipótese do caput deste artigo, se a Administração optar por licitar de acordo com as leis citadas no </a:t>
            </a:r>
            <a:r>
              <a:rPr lang="pt-BR" sz="1500" b="1" dirty="0">
                <a:solidFill>
                  <a:srgbClr val="D2611C"/>
                </a:solidFill>
                <a:hlinkClick r:id="rId2"/>
              </a:rPr>
              <a:t>inciso II do caput</a:t>
            </a:r>
            <a:r>
              <a:rPr lang="pt-BR" sz="1500" b="1" dirty="0">
                <a:solidFill>
                  <a:schemeClr val="accent6">
                    <a:lumMod val="20000"/>
                    <a:lumOff val="80000"/>
                  </a:schemeClr>
                </a:solidFill>
                <a:hlinkClick r:id="rId2"/>
              </a:rPr>
              <a:t> do art. 193 desta Lei</a:t>
            </a:r>
            <a:r>
              <a:rPr lang="pt-BR" sz="1500" b="1" dirty="0">
                <a:solidFill>
                  <a:schemeClr val="accent6">
                    <a:lumMod val="20000"/>
                    <a:lumOff val="80000"/>
                  </a:schemeClr>
                </a:solidFill>
              </a:rPr>
              <a:t>, o contrato respectivo será regido pelas regras nelas previstas durante toda a sua vigência.</a:t>
            </a:r>
            <a:endParaRPr lang="pt-BR" sz="15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Art. 193. Revogam-se:</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 - os </a:t>
            </a:r>
            <a:r>
              <a:rPr lang="pt-BR" sz="1600" b="1" dirty="0" err="1">
                <a:solidFill>
                  <a:srgbClr val="D2611C"/>
                </a:solidFill>
                <a:hlinkClick r:id="rId3"/>
              </a:rPr>
              <a:t>arts</a:t>
            </a:r>
            <a:r>
              <a:rPr lang="pt-BR" sz="1600" b="1" dirty="0">
                <a:solidFill>
                  <a:schemeClr val="accent6">
                    <a:lumMod val="20000"/>
                    <a:lumOff val="80000"/>
                  </a:schemeClr>
                </a:solidFill>
                <a:hlinkClick r:id="rId3"/>
              </a:rPr>
              <a:t>. 89 a 108 da Lei nº 8.666, de 21 de junho de 1993</a:t>
            </a:r>
            <a:r>
              <a:rPr lang="pt-BR" sz="1600" b="1" dirty="0">
                <a:solidFill>
                  <a:schemeClr val="accent6">
                    <a:lumMod val="20000"/>
                    <a:lumOff val="80000"/>
                  </a:schemeClr>
                </a:solidFill>
              </a:rPr>
              <a:t>, na data de publicação desta Lei; (crimes e penas e processo penal)</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II - a </a:t>
            </a:r>
            <a:r>
              <a:rPr lang="pt-BR" sz="1600" b="1" dirty="0">
                <a:solidFill>
                  <a:schemeClr val="accent6">
                    <a:lumMod val="20000"/>
                    <a:lumOff val="80000"/>
                  </a:schemeClr>
                </a:solidFill>
                <a:hlinkClick r:id="rId4"/>
              </a:rPr>
              <a:t>Lei nº 8.666, de 21 de junho de 1993</a:t>
            </a:r>
            <a:r>
              <a:rPr lang="pt-BR" sz="1600" b="1" dirty="0">
                <a:solidFill>
                  <a:schemeClr val="accent6">
                    <a:lumMod val="20000"/>
                    <a:lumOff val="80000"/>
                  </a:schemeClr>
                </a:solidFill>
              </a:rPr>
              <a:t>, a </a:t>
            </a:r>
            <a:r>
              <a:rPr lang="pt-BR" sz="1600" b="1" dirty="0">
                <a:solidFill>
                  <a:schemeClr val="accent6">
                    <a:lumMod val="20000"/>
                    <a:lumOff val="80000"/>
                  </a:schemeClr>
                </a:solidFill>
                <a:hlinkClick r:id="rId5"/>
              </a:rPr>
              <a:t>Lei nº 10.520, de 17 de julho de 2002</a:t>
            </a:r>
            <a:r>
              <a:rPr lang="pt-BR" sz="1600" b="1" dirty="0">
                <a:solidFill>
                  <a:schemeClr val="accent6">
                    <a:lumMod val="20000"/>
                    <a:lumOff val="80000"/>
                  </a:schemeClr>
                </a:solidFill>
              </a:rPr>
              <a:t>, e os </a:t>
            </a:r>
            <a:r>
              <a:rPr lang="pt-BR" sz="1600" b="1" dirty="0" err="1">
                <a:solidFill>
                  <a:srgbClr val="D2611C"/>
                </a:solidFill>
                <a:hlinkClick r:id="rId6"/>
              </a:rPr>
              <a:t>arts</a:t>
            </a:r>
            <a:r>
              <a:rPr lang="pt-BR" sz="1600" b="1" dirty="0">
                <a:solidFill>
                  <a:schemeClr val="accent6">
                    <a:lumMod val="20000"/>
                    <a:lumOff val="80000"/>
                  </a:schemeClr>
                </a:solidFill>
                <a:hlinkClick r:id="rId6"/>
              </a:rPr>
              <a:t>. 1º a 47-A da Lei nº 12.462, de 4 de agosto de 2011</a:t>
            </a:r>
            <a:r>
              <a:rPr lang="pt-BR" sz="1600" b="1" dirty="0">
                <a:solidFill>
                  <a:schemeClr val="accent6">
                    <a:lumMod val="20000"/>
                    <a:lumOff val="80000"/>
                  </a:schemeClr>
                </a:solidFill>
              </a:rPr>
              <a:t>, após decorridos 2 (dois) anos da publicação oficial desta Lei. [01/04/2021]</a:t>
            </a:r>
          </a:p>
          <a:p>
            <a:pPr algn="just">
              <a:defRPr/>
            </a:pPr>
            <a:endParaRPr lang="pt-BR" sz="1600" b="1" dirty="0">
              <a:solidFill>
                <a:schemeClr val="accent6">
                  <a:lumMod val="20000"/>
                  <a:lumOff val="80000"/>
                </a:schemeClr>
              </a:solidFill>
              <a:latin typeface="Times New Roman" panose="02020603050405020304" pitchFamily="18" charset="0"/>
            </a:endParaRPr>
          </a:p>
          <a:p>
            <a:pPr algn="just">
              <a:defRPr/>
            </a:pPr>
            <a:r>
              <a:rPr lang="pt-BR" sz="1400" b="1" dirty="0"/>
              <a:t>Art. 94. A divulgação no Portal Nacional de Contratações Públicas (PNCP) é condição indispensável para a eficácia do contrato e de seus aditamentos e deverá ocorrer nos seguintes prazos, contados da data de sua assinatura:</a:t>
            </a:r>
            <a:endParaRPr lang="pt-BR" sz="14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27652" name="Espaço Reservado para Número de Slide 3">
            <a:extLst>
              <a:ext uri="{FF2B5EF4-FFF2-40B4-BE49-F238E27FC236}">
                <a16:creationId xmlns:a16="http://schemas.microsoft.com/office/drawing/2014/main" id="{D3EE7B5D-ECD8-47E0-8247-96324AAC666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ED13449E-C9AE-4885-B035-79AF5AD37E4B}" type="slidenum">
              <a:rPr lang="pt-BR" altLang="pt-BR" sz="1800" smtClean="0">
                <a:solidFill>
                  <a:srgbClr val="008000"/>
                </a:solidFill>
              </a:rPr>
              <a:pPr>
                <a:spcBef>
                  <a:spcPct val="0"/>
                </a:spcBef>
                <a:buClrTx/>
                <a:buFontTx/>
                <a:buNone/>
              </a:pPr>
              <a:t>11</a:t>
            </a:fld>
            <a:endParaRPr lang="pt-BR" altLang="pt-BR" sz="1800">
              <a:solidFill>
                <a:srgbClr val="008000"/>
              </a:solidFill>
            </a:endParaRP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a:extLst>
              <a:ext uri="{FF2B5EF4-FFF2-40B4-BE49-F238E27FC236}">
                <a16:creationId xmlns:a16="http://schemas.microsoft.com/office/drawing/2014/main" id="{B9EA6FEA-2563-484F-BDD2-37CAFB072069}"/>
              </a:ext>
            </a:extLst>
          </p:cNvPr>
          <p:cNvSpPr>
            <a:spLocks noGrp="1" noChangeArrowheads="1"/>
          </p:cNvSpPr>
          <p:nvPr>
            <p:ph type="title"/>
          </p:nvPr>
        </p:nvSpPr>
        <p:spPr/>
        <p:txBody>
          <a:bodyPr/>
          <a:lstStyle/>
          <a:p>
            <a:pPr algn="ctr"/>
            <a:r>
              <a:rPr lang="pt-BR" altLang="pt-BR"/>
              <a:t>NOVA LEI DE LICITAÇÕES - princípios</a:t>
            </a:r>
          </a:p>
        </p:txBody>
      </p:sp>
      <p:sp>
        <p:nvSpPr>
          <p:cNvPr id="3" name="Espaço Reservado para Conteúdo 2">
            <a:extLst>
              <a:ext uri="{FF2B5EF4-FFF2-40B4-BE49-F238E27FC236}">
                <a16:creationId xmlns:a16="http://schemas.microsoft.com/office/drawing/2014/main" id="{5716FCD1-7ED6-4825-8F10-51F66FED3C1A}"/>
              </a:ext>
            </a:extLst>
          </p:cNvPr>
          <p:cNvSpPr>
            <a:spLocks noGrp="1"/>
          </p:cNvSpPr>
          <p:nvPr>
            <p:ph idx="1"/>
          </p:nvPr>
        </p:nvSpPr>
        <p:spPr/>
        <p:txBody>
          <a:bodyPr/>
          <a:lstStyle/>
          <a:p>
            <a:pPr algn="just">
              <a:defRPr/>
            </a:pPr>
            <a:r>
              <a:rPr lang="pt-BR" sz="2200" b="1" dirty="0"/>
              <a:t>Art. 5º Na aplicação desta Lei, serão observados os princípios da legalidade, da impessoalidade, da moralidade, </a:t>
            </a:r>
            <a:r>
              <a:rPr lang="pt-BR" sz="2200" b="1" dirty="0">
                <a:solidFill>
                  <a:srgbClr val="FF0000"/>
                </a:solidFill>
              </a:rPr>
              <a:t>da publicidade</a:t>
            </a:r>
            <a:r>
              <a:rPr lang="pt-BR" sz="2200" b="1" dirty="0"/>
              <a:t>, da eficiência, do interesse público, da probidade administrativa, da igualdade, do planejamento, da </a:t>
            </a:r>
            <a:r>
              <a:rPr lang="pt-BR" sz="2200" b="1" dirty="0">
                <a:solidFill>
                  <a:srgbClr val="FF0000"/>
                </a:solidFill>
              </a:rPr>
              <a:t>transparência</a:t>
            </a:r>
            <a:r>
              <a:rPr lang="pt-BR" sz="2200" b="1" dirty="0"/>
              <a:t>, da eficácia, da segregação de funções, da motivação, </a:t>
            </a:r>
            <a:r>
              <a:rPr lang="pt-BR" sz="2200" b="1" dirty="0">
                <a:solidFill>
                  <a:schemeClr val="accent4">
                    <a:lumMod val="60000"/>
                    <a:lumOff val="40000"/>
                  </a:schemeClr>
                </a:solidFill>
              </a:rPr>
              <a:t>da vinculação ao edital</a:t>
            </a:r>
            <a:r>
              <a:rPr lang="pt-BR" sz="2200" b="1" dirty="0"/>
              <a:t>, do julgamento objetivo, da segurança jurídica, </a:t>
            </a:r>
            <a:r>
              <a:rPr lang="pt-BR" sz="2200" b="1" dirty="0">
                <a:solidFill>
                  <a:schemeClr val="accent4">
                    <a:lumMod val="60000"/>
                    <a:lumOff val="40000"/>
                  </a:schemeClr>
                </a:solidFill>
              </a:rPr>
              <a:t>da razoabilidade</a:t>
            </a:r>
            <a:r>
              <a:rPr lang="pt-BR" sz="2200" b="1" dirty="0"/>
              <a:t>, da competitividade, da proporcionalidade, da celeridade, </a:t>
            </a:r>
            <a:r>
              <a:rPr lang="pt-BR" sz="2200" b="1" dirty="0">
                <a:solidFill>
                  <a:srgbClr val="FF0000"/>
                </a:solidFill>
              </a:rPr>
              <a:t>da economicidade</a:t>
            </a:r>
            <a:r>
              <a:rPr lang="pt-BR" sz="2200" b="1" dirty="0"/>
              <a:t> e do desenvolvimento nacional sustentável, assim como </a:t>
            </a:r>
            <a:r>
              <a:rPr lang="pt-BR" sz="2200" b="1" u="sng" dirty="0"/>
              <a:t>as disposições do Decreto-Lei nº 4.657, de 4 de setembro de 1942 (Lei de Introdução às Normas do Direito Brasileiro)</a:t>
            </a:r>
            <a:r>
              <a:rPr lang="pt-BR" sz="2200" b="1" dirty="0"/>
              <a:t>.</a:t>
            </a:r>
          </a:p>
        </p:txBody>
      </p:sp>
      <p:sp>
        <p:nvSpPr>
          <p:cNvPr id="28676" name="Espaço Reservado para Número de Slide 3">
            <a:extLst>
              <a:ext uri="{FF2B5EF4-FFF2-40B4-BE49-F238E27FC236}">
                <a16:creationId xmlns:a16="http://schemas.microsoft.com/office/drawing/2014/main" id="{413BF071-D59D-4267-ABFD-3B1B084FF87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33E963FA-A551-43F0-9D8B-B8451D26ECC9}" type="slidenum">
              <a:rPr lang="pt-BR" altLang="pt-BR" sz="1800" smtClean="0">
                <a:solidFill>
                  <a:srgbClr val="008000"/>
                </a:solidFill>
              </a:rPr>
              <a:pPr>
                <a:spcBef>
                  <a:spcPct val="0"/>
                </a:spcBef>
                <a:buClrTx/>
                <a:buFontTx/>
                <a:buNone/>
              </a:pPr>
              <a:t>12</a:t>
            </a:fld>
            <a:endParaRPr lang="pt-BR" altLang="pt-BR" sz="1800">
              <a:solidFill>
                <a:srgbClr val="008000"/>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a:extLst>
              <a:ext uri="{FF2B5EF4-FFF2-40B4-BE49-F238E27FC236}">
                <a16:creationId xmlns:a16="http://schemas.microsoft.com/office/drawing/2014/main" id="{65D667FA-9BA2-44DC-B6DD-F47164329386}"/>
              </a:ext>
            </a:extLst>
          </p:cNvPr>
          <p:cNvSpPr>
            <a:spLocks noGrp="1" noChangeArrowheads="1"/>
          </p:cNvSpPr>
          <p:nvPr>
            <p:ph type="title"/>
          </p:nvPr>
        </p:nvSpPr>
        <p:spPr/>
        <p:txBody>
          <a:bodyPr/>
          <a:lstStyle/>
          <a:p>
            <a:pPr algn="ctr"/>
            <a:r>
              <a:rPr lang="pt-BR" altLang="pt-BR"/>
              <a:t>NOVA LEI DE LICITAÇÕES - governança</a:t>
            </a:r>
          </a:p>
        </p:txBody>
      </p:sp>
      <p:sp>
        <p:nvSpPr>
          <p:cNvPr id="30723" name="Espaço Reservado para Conteúdo 2">
            <a:extLst>
              <a:ext uri="{FF2B5EF4-FFF2-40B4-BE49-F238E27FC236}">
                <a16:creationId xmlns:a16="http://schemas.microsoft.com/office/drawing/2014/main" id="{59A10F2E-B723-4698-ACF9-63F32255089D}"/>
              </a:ext>
            </a:extLst>
          </p:cNvPr>
          <p:cNvSpPr>
            <a:spLocks noGrp="1" noChangeArrowheads="1"/>
          </p:cNvSpPr>
          <p:nvPr>
            <p:ph idx="1"/>
          </p:nvPr>
        </p:nvSpPr>
        <p:spPr/>
        <p:txBody>
          <a:bodyPr/>
          <a:lstStyle/>
          <a:p>
            <a:r>
              <a:rPr lang="pt-BR" altLang="pt-BR" sz="2200"/>
              <a:t>Governança nas aquisições públicas </a:t>
            </a:r>
          </a:p>
          <a:p>
            <a:r>
              <a:rPr lang="pt-BR" altLang="pt-BR" sz="2200"/>
              <a:t>• Plano de contratações anual (insumo ao PLOA); • Gestão de riscos (inclusive matriz de riscos em edital); </a:t>
            </a:r>
          </a:p>
          <a:p>
            <a:r>
              <a:rPr lang="pt-BR" altLang="pt-BR" sz="2200"/>
              <a:t>• Gestão por competências; </a:t>
            </a:r>
          </a:p>
          <a:p>
            <a:r>
              <a:rPr lang="pt-BR" altLang="pt-BR" sz="2200"/>
              <a:t>• Alinhamento das contratações ao planejamento estratégico; </a:t>
            </a:r>
          </a:p>
          <a:p>
            <a:r>
              <a:rPr lang="pt-BR" altLang="pt-BR" sz="2200"/>
              <a:t>• Estudo técnico preliminar; </a:t>
            </a:r>
          </a:p>
          <a:p>
            <a:r>
              <a:rPr lang="pt-BR" altLang="pt-BR" sz="2200"/>
              <a:t>• Programa de integridade; </a:t>
            </a:r>
          </a:p>
          <a:p>
            <a:r>
              <a:rPr lang="pt-BR" altLang="pt-BR" sz="2200"/>
              <a:t>• Controle em 3 linhas de defesa. Arts. 7º, 11, 12, 18, 22, 25, 169..</a:t>
            </a:r>
          </a:p>
        </p:txBody>
      </p:sp>
      <p:sp>
        <p:nvSpPr>
          <p:cNvPr id="30724" name="Espaço Reservado para Número de Slide 3">
            <a:extLst>
              <a:ext uri="{FF2B5EF4-FFF2-40B4-BE49-F238E27FC236}">
                <a16:creationId xmlns:a16="http://schemas.microsoft.com/office/drawing/2014/main" id="{4FF020EB-88BB-4C2C-963D-26DE8D37A76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95CF9B02-F8AA-4AAC-9FE8-625D8CBA479F}" type="slidenum">
              <a:rPr lang="pt-BR" altLang="pt-BR" sz="1800" smtClean="0">
                <a:solidFill>
                  <a:srgbClr val="008000"/>
                </a:solidFill>
              </a:rPr>
              <a:pPr>
                <a:spcBef>
                  <a:spcPct val="0"/>
                </a:spcBef>
                <a:buClrTx/>
                <a:buFontTx/>
                <a:buNone/>
              </a:pPr>
              <a:t>13</a:t>
            </a:fld>
            <a:endParaRPr lang="pt-BR" altLang="pt-BR" sz="1800">
              <a:solidFill>
                <a:srgbClr val="008000"/>
              </a:solidFill>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1">
            <a:extLst>
              <a:ext uri="{FF2B5EF4-FFF2-40B4-BE49-F238E27FC236}">
                <a16:creationId xmlns:a16="http://schemas.microsoft.com/office/drawing/2014/main" id="{83555BE5-C6F7-4A01-8C56-48594AFFBD10}"/>
              </a:ext>
            </a:extLst>
          </p:cNvPr>
          <p:cNvSpPr>
            <a:spLocks noGrp="1" noChangeArrowheads="1"/>
          </p:cNvSpPr>
          <p:nvPr>
            <p:ph type="title"/>
          </p:nvPr>
        </p:nvSpPr>
        <p:spPr/>
        <p:txBody>
          <a:bodyPr/>
          <a:lstStyle/>
          <a:p>
            <a:pPr algn="ctr"/>
            <a:r>
              <a:rPr lang="pt-BR" altLang="pt-BR"/>
              <a:t>NOVA LEI DE LICITAÇÕES – conceitos </a:t>
            </a:r>
          </a:p>
        </p:txBody>
      </p:sp>
      <p:sp>
        <p:nvSpPr>
          <p:cNvPr id="3" name="Espaço Reservado para Conteúdo 2">
            <a:extLst>
              <a:ext uri="{FF2B5EF4-FFF2-40B4-BE49-F238E27FC236}">
                <a16:creationId xmlns:a16="http://schemas.microsoft.com/office/drawing/2014/main" id="{89182FA0-F527-48EE-8F85-D93FEFDF935B}"/>
              </a:ext>
            </a:extLst>
          </p:cNvPr>
          <p:cNvSpPr>
            <a:spLocks noGrp="1"/>
          </p:cNvSpPr>
          <p:nvPr>
            <p:ph idx="1"/>
          </p:nvPr>
        </p:nvSpPr>
        <p:spPr>
          <a:xfrm>
            <a:off x="684213" y="1649413"/>
            <a:ext cx="7991475" cy="3559175"/>
          </a:xfrm>
        </p:spPr>
        <p:txBody>
          <a:bodyPr/>
          <a:lstStyle/>
          <a:p>
            <a:pPr>
              <a:defRPr/>
            </a:pPr>
            <a:r>
              <a:rPr lang="pt-BR" dirty="0">
                <a:solidFill>
                  <a:schemeClr val="accent6">
                    <a:lumMod val="20000"/>
                    <a:lumOff val="80000"/>
                  </a:schemeClr>
                </a:solidFill>
              </a:rPr>
              <a:t>Art. 6º Para os fins desta Lei, consideram-se:</a:t>
            </a:r>
          </a:p>
          <a:p>
            <a:pPr algn="just">
              <a:defRPr/>
            </a:pPr>
            <a:r>
              <a:rPr lang="pt-BR" dirty="0">
                <a:solidFill>
                  <a:schemeClr val="accent6">
                    <a:lumMod val="20000"/>
                    <a:lumOff val="80000"/>
                  </a:schemeClr>
                </a:solidFill>
              </a:rPr>
              <a:t>XX - </a:t>
            </a:r>
            <a:r>
              <a:rPr lang="pt-BR" u="sng" dirty="0">
                <a:solidFill>
                  <a:schemeClr val="accent6">
                    <a:lumMod val="20000"/>
                    <a:lumOff val="80000"/>
                  </a:schemeClr>
                </a:solidFill>
              </a:rPr>
              <a:t>estudo técnico preliminar</a:t>
            </a:r>
            <a:r>
              <a:rPr lang="pt-BR" dirty="0">
                <a:solidFill>
                  <a:schemeClr val="accent6">
                    <a:lumMod val="20000"/>
                    <a:lumOff val="80000"/>
                  </a:schemeClr>
                </a:solidFill>
              </a:rPr>
              <a:t>: documento constitutivo da primeira etapa do planejamento de uma contratação que caracteriza o interesse público envolvido e a sua melhor solução e </a:t>
            </a:r>
            <a:r>
              <a:rPr lang="pt-BR" u="sng" dirty="0">
                <a:solidFill>
                  <a:schemeClr val="accent6">
                    <a:lumMod val="20000"/>
                    <a:lumOff val="80000"/>
                  </a:schemeClr>
                </a:solidFill>
              </a:rPr>
              <a:t>dá base ao anteprojeto, ao termo de referência ou ao projeto básico</a:t>
            </a:r>
            <a:r>
              <a:rPr lang="pt-BR" dirty="0">
                <a:solidFill>
                  <a:schemeClr val="accent6">
                    <a:lumMod val="20000"/>
                    <a:lumOff val="80000"/>
                  </a:schemeClr>
                </a:solidFill>
              </a:rPr>
              <a:t> a serem elaborados caso se conclua pela viabilidade da contratação;</a:t>
            </a:r>
          </a:p>
        </p:txBody>
      </p:sp>
      <p:sp>
        <p:nvSpPr>
          <p:cNvPr id="31748" name="Espaço Reservado para Número de Slide 3">
            <a:extLst>
              <a:ext uri="{FF2B5EF4-FFF2-40B4-BE49-F238E27FC236}">
                <a16:creationId xmlns:a16="http://schemas.microsoft.com/office/drawing/2014/main" id="{AA7974BC-94CB-4593-8F6C-712AA7235A4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1532FE2E-C0EB-4D63-8E00-F31B36A68125}" type="slidenum">
              <a:rPr lang="pt-BR" altLang="pt-BR" sz="1800" smtClean="0">
                <a:solidFill>
                  <a:srgbClr val="008000"/>
                </a:solidFill>
              </a:rPr>
              <a:pPr>
                <a:spcBef>
                  <a:spcPct val="0"/>
                </a:spcBef>
                <a:buClrTx/>
                <a:buFontTx/>
                <a:buNone/>
              </a:pPr>
              <a:t>14</a:t>
            </a:fld>
            <a:endParaRPr lang="pt-BR" altLang="pt-BR" sz="1800">
              <a:solidFill>
                <a:srgbClr val="008000"/>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a:extLst>
              <a:ext uri="{FF2B5EF4-FFF2-40B4-BE49-F238E27FC236}">
                <a16:creationId xmlns:a16="http://schemas.microsoft.com/office/drawing/2014/main" id="{17472E95-096F-44CE-9CE4-1FF713722E06}"/>
              </a:ext>
            </a:extLst>
          </p:cNvPr>
          <p:cNvSpPr>
            <a:spLocks noGrp="1" noChangeArrowheads="1"/>
          </p:cNvSpPr>
          <p:nvPr>
            <p:ph type="title"/>
          </p:nvPr>
        </p:nvSpPr>
        <p:spPr/>
        <p:txBody>
          <a:bodyPr/>
          <a:lstStyle/>
          <a:p>
            <a:pPr algn="ctr"/>
            <a:r>
              <a:rPr lang="pt-BR" altLang="pt-BR"/>
              <a:t>NOVA LEI DE LICITAÇÕES - conceitos</a:t>
            </a:r>
          </a:p>
        </p:txBody>
      </p:sp>
      <p:sp>
        <p:nvSpPr>
          <p:cNvPr id="3" name="Espaço Reservado para Conteúdo 2">
            <a:extLst>
              <a:ext uri="{FF2B5EF4-FFF2-40B4-BE49-F238E27FC236}">
                <a16:creationId xmlns:a16="http://schemas.microsoft.com/office/drawing/2014/main" id="{B9C269D4-CCAF-48ED-830C-64C07F615B11}"/>
              </a:ext>
            </a:extLst>
          </p:cNvPr>
          <p:cNvSpPr>
            <a:spLocks noGrp="1"/>
          </p:cNvSpPr>
          <p:nvPr>
            <p:ph idx="1"/>
          </p:nvPr>
        </p:nvSpPr>
        <p:spPr/>
        <p:txBody>
          <a:bodyPr/>
          <a:lstStyle/>
          <a:p>
            <a:pPr algn="just">
              <a:defRPr/>
            </a:pPr>
            <a:r>
              <a:rPr lang="pt-BR" dirty="0"/>
              <a:t>Art. 6º. </a:t>
            </a:r>
            <a:r>
              <a:rPr lang="pt-BR" sz="1800" dirty="0">
                <a:solidFill>
                  <a:schemeClr val="accent6">
                    <a:lumMod val="20000"/>
                    <a:lumOff val="80000"/>
                  </a:schemeClr>
                </a:solidFill>
              </a:rPr>
              <a:t>XXIII - </a:t>
            </a:r>
            <a:r>
              <a:rPr lang="pt-BR" sz="1800" u="sng" dirty="0">
                <a:solidFill>
                  <a:schemeClr val="accent6">
                    <a:lumMod val="20000"/>
                    <a:lumOff val="80000"/>
                  </a:schemeClr>
                </a:solidFill>
              </a:rPr>
              <a:t>termo de referência</a:t>
            </a:r>
            <a:r>
              <a:rPr lang="pt-BR" sz="1800" dirty="0">
                <a:solidFill>
                  <a:schemeClr val="accent6">
                    <a:lumMod val="20000"/>
                    <a:lumOff val="80000"/>
                  </a:schemeClr>
                </a:solidFill>
              </a:rPr>
              <a:t>: documento necessário para a </a:t>
            </a:r>
            <a:r>
              <a:rPr lang="pt-BR" sz="1800" b="1" u="sng" dirty="0">
                <a:solidFill>
                  <a:schemeClr val="accent6">
                    <a:lumMod val="20000"/>
                    <a:lumOff val="80000"/>
                  </a:schemeClr>
                </a:solidFill>
              </a:rPr>
              <a:t>contratação de bens e serviços</a:t>
            </a:r>
            <a:r>
              <a:rPr lang="pt-BR" sz="1800" dirty="0">
                <a:solidFill>
                  <a:schemeClr val="accent6">
                    <a:lumMod val="20000"/>
                    <a:lumOff val="80000"/>
                  </a:schemeClr>
                </a:solidFill>
              </a:rPr>
              <a:t>, que deve conter os seguintes parâmetros e elementos descritivos:</a:t>
            </a:r>
            <a:endParaRPr lang="pt-BR" dirty="0">
              <a:solidFill>
                <a:schemeClr val="accent6">
                  <a:lumMod val="20000"/>
                  <a:lumOff val="80000"/>
                </a:schemeClr>
              </a:solidFill>
              <a:latin typeface="Times New Roman" panose="02020603050405020304" pitchFamily="18" charset="0"/>
            </a:endParaRPr>
          </a:p>
          <a:p>
            <a:pPr algn="just">
              <a:defRPr/>
            </a:pPr>
            <a:r>
              <a:rPr lang="pt-BR" sz="1800" dirty="0">
                <a:solidFill>
                  <a:schemeClr val="accent6">
                    <a:lumMod val="20000"/>
                    <a:lumOff val="80000"/>
                  </a:schemeClr>
                </a:solidFill>
              </a:rPr>
              <a:t>a) </a:t>
            </a:r>
            <a:r>
              <a:rPr lang="pt-BR" sz="1800" u="sng" dirty="0">
                <a:solidFill>
                  <a:schemeClr val="accent6">
                    <a:lumMod val="20000"/>
                    <a:lumOff val="80000"/>
                  </a:schemeClr>
                </a:solidFill>
              </a:rPr>
              <a:t>definição do objeto</a:t>
            </a:r>
            <a:r>
              <a:rPr lang="pt-BR" sz="1800" dirty="0">
                <a:solidFill>
                  <a:schemeClr val="accent6">
                    <a:lumMod val="20000"/>
                    <a:lumOff val="80000"/>
                  </a:schemeClr>
                </a:solidFill>
              </a:rPr>
              <a:t>, incluídos sua natureza, os quantitativos, o prazo do contrato e, se for o caso, a possibilidade de sua prorrogação;</a:t>
            </a:r>
            <a:endParaRPr lang="pt-BR" dirty="0">
              <a:solidFill>
                <a:schemeClr val="accent6">
                  <a:lumMod val="20000"/>
                  <a:lumOff val="80000"/>
                </a:schemeClr>
              </a:solidFill>
              <a:latin typeface="Times New Roman" panose="02020603050405020304" pitchFamily="18" charset="0"/>
            </a:endParaRPr>
          </a:p>
          <a:p>
            <a:pPr algn="just">
              <a:defRPr/>
            </a:pPr>
            <a:r>
              <a:rPr lang="pt-BR" sz="1800" dirty="0">
                <a:solidFill>
                  <a:schemeClr val="accent6">
                    <a:lumMod val="20000"/>
                    <a:lumOff val="80000"/>
                  </a:schemeClr>
                </a:solidFill>
              </a:rPr>
              <a:t>b) </a:t>
            </a:r>
            <a:r>
              <a:rPr lang="pt-BR" sz="1800" u="sng" dirty="0">
                <a:solidFill>
                  <a:schemeClr val="accent6">
                    <a:lumMod val="20000"/>
                    <a:lumOff val="80000"/>
                  </a:schemeClr>
                </a:solidFill>
              </a:rPr>
              <a:t>fundamentação da contratação, que consiste na referência aos estudos técnicos preliminares</a:t>
            </a:r>
            <a:r>
              <a:rPr lang="pt-BR" sz="1800" dirty="0">
                <a:solidFill>
                  <a:schemeClr val="accent6">
                    <a:lumMod val="20000"/>
                    <a:lumOff val="80000"/>
                  </a:schemeClr>
                </a:solidFill>
              </a:rPr>
              <a:t> correspondentes ou, quando não for possível divulgar esses estudos, no extrato das partes que não contiverem informações sigilosas;</a:t>
            </a:r>
            <a:endParaRPr lang="pt-BR" dirty="0">
              <a:solidFill>
                <a:schemeClr val="accent6">
                  <a:lumMod val="20000"/>
                  <a:lumOff val="80000"/>
                </a:schemeClr>
              </a:solidFill>
              <a:latin typeface="Times New Roman" panose="02020603050405020304" pitchFamily="18" charset="0"/>
            </a:endParaRPr>
          </a:p>
          <a:p>
            <a:pPr algn="just">
              <a:defRPr/>
            </a:pPr>
            <a:r>
              <a:rPr lang="pt-BR" sz="1800" dirty="0">
                <a:solidFill>
                  <a:schemeClr val="accent6">
                    <a:lumMod val="20000"/>
                    <a:lumOff val="80000"/>
                  </a:schemeClr>
                </a:solidFill>
              </a:rPr>
              <a:t>c) descrição da solução como um todo, considerado todo o </a:t>
            </a:r>
            <a:r>
              <a:rPr lang="pt-BR" sz="1800" u="sng" dirty="0">
                <a:solidFill>
                  <a:schemeClr val="accent6">
                    <a:lumMod val="20000"/>
                    <a:lumOff val="80000"/>
                  </a:schemeClr>
                </a:solidFill>
              </a:rPr>
              <a:t>ciclo de vida do objeto</a:t>
            </a:r>
            <a:r>
              <a:rPr lang="pt-BR" sz="1800" dirty="0">
                <a:solidFill>
                  <a:schemeClr val="accent6">
                    <a:lumMod val="20000"/>
                    <a:lumOff val="80000"/>
                  </a:schemeClr>
                </a:solidFill>
              </a:rPr>
              <a:t>;</a:t>
            </a:r>
            <a:endParaRPr lang="pt-BR" dirty="0">
              <a:solidFill>
                <a:schemeClr val="accent6">
                  <a:lumMod val="20000"/>
                  <a:lumOff val="80000"/>
                </a:schemeClr>
              </a:solidFill>
              <a:latin typeface="Times New Roman" panose="02020603050405020304" pitchFamily="18" charset="0"/>
            </a:endParaRPr>
          </a:p>
          <a:p>
            <a:pPr algn="just">
              <a:defRPr/>
            </a:pPr>
            <a:r>
              <a:rPr lang="pt-BR" sz="1800" dirty="0">
                <a:solidFill>
                  <a:schemeClr val="accent6">
                    <a:lumMod val="20000"/>
                    <a:lumOff val="80000"/>
                  </a:schemeClr>
                </a:solidFill>
              </a:rPr>
              <a:t>d) requisitos da contratação;</a:t>
            </a:r>
            <a:endParaRPr lang="pt-BR" dirty="0">
              <a:solidFill>
                <a:schemeClr val="accent6">
                  <a:lumMod val="20000"/>
                  <a:lumOff val="80000"/>
                </a:schemeClr>
              </a:solidFill>
              <a:latin typeface="Times New Roman" panose="02020603050405020304" pitchFamily="18" charset="0"/>
            </a:endParaRPr>
          </a:p>
        </p:txBody>
      </p:sp>
      <p:sp>
        <p:nvSpPr>
          <p:cNvPr id="32772" name="Espaço Reservado para Número de Slide 3">
            <a:extLst>
              <a:ext uri="{FF2B5EF4-FFF2-40B4-BE49-F238E27FC236}">
                <a16:creationId xmlns:a16="http://schemas.microsoft.com/office/drawing/2014/main" id="{34C47FD5-B9FA-4779-8A07-B344B9C03E1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860AB32C-F614-451B-8420-BDD239626439}" type="slidenum">
              <a:rPr lang="pt-BR" altLang="pt-BR" sz="1800" smtClean="0">
                <a:solidFill>
                  <a:srgbClr val="008000"/>
                </a:solidFill>
              </a:rPr>
              <a:pPr>
                <a:spcBef>
                  <a:spcPct val="0"/>
                </a:spcBef>
                <a:buClrTx/>
                <a:buFontTx/>
                <a:buNone/>
              </a:pPr>
              <a:t>15</a:t>
            </a:fld>
            <a:endParaRPr lang="pt-BR" altLang="pt-BR" sz="1800">
              <a:solidFill>
                <a:srgbClr val="008000"/>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ítulo 1">
            <a:extLst>
              <a:ext uri="{FF2B5EF4-FFF2-40B4-BE49-F238E27FC236}">
                <a16:creationId xmlns:a16="http://schemas.microsoft.com/office/drawing/2014/main" id="{AAF87CDC-7328-42D1-9F6A-79D7840AD6AE}"/>
              </a:ext>
            </a:extLst>
          </p:cNvPr>
          <p:cNvSpPr>
            <a:spLocks noGrp="1" noChangeArrowheads="1"/>
          </p:cNvSpPr>
          <p:nvPr>
            <p:ph type="title"/>
          </p:nvPr>
        </p:nvSpPr>
        <p:spPr/>
        <p:txBody>
          <a:bodyPr/>
          <a:lstStyle/>
          <a:p>
            <a:pPr algn="ctr"/>
            <a:r>
              <a:rPr lang="pt-BR" altLang="pt-BR"/>
              <a:t>NOVA LEI DE LICITAÇÕES - conceitos</a:t>
            </a:r>
          </a:p>
        </p:txBody>
      </p:sp>
      <p:sp>
        <p:nvSpPr>
          <p:cNvPr id="3" name="Espaço Reservado para Conteúdo 2">
            <a:extLst>
              <a:ext uri="{FF2B5EF4-FFF2-40B4-BE49-F238E27FC236}">
                <a16:creationId xmlns:a16="http://schemas.microsoft.com/office/drawing/2014/main" id="{47751C34-07A5-46D2-990B-C76C898A60E9}"/>
              </a:ext>
            </a:extLst>
          </p:cNvPr>
          <p:cNvSpPr>
            <a:spLocks noGrp="1"/>
          </p:cNvSpPr>
          <p:nvPr>
            <p:ph idx="1"/>
          </p:nvPr>
        </p:nvSpPr>
        <p:spPr/>
        <p:txBody>
          <a:bodyPr/>
          <a:lstStyle/>
          <a:p>
            <a:pPr>
              <a:defRPr/>
            </a:pPr>
            <a:r>
              <a:rPr lang="pt-BR" dirty="0"/>
              <a:t>Art. 6º, inciso XXIII - TR</a:t>
            </a:r>
          </a:p>
          <a:p>
            <a:pPr algn="just">
              <a:defRPr/>
            </a:pPr>
            <a:r>
              <a:rPr lang="pt-BR" sz="1800" b="1" dirty="0">
                <a:solidFill>
                  <a:schemeClr val="accent6">
                    <a:lumMod val="20000"/>
                    <a:lumOff val="80000"/>
                  </a:schemeClr>
                </a:solidFill>
              </a:rPr>
              <a:t>e) modelo de execução do objeto, que consiste na definição de como o contrato deverá produzir os resultados pretendidos desde o seu início até o seu encerramento;</a:t>
            </a:r>
          </a:p>
          <a:p>
            <a:pPr algn="just">
              <a:defRPr/>
            </a:pPr>
            <a:r>
              <a:rPr lang="pt-BR" sz="1800" b="1" dirty="0">
                <a:solidFill>
                  <a:schemeClr val="accent6">
                    <a:lumMod val="20000"/>
                    <a:lumOff val="80000"/>
                  </a:schemeClr>
                </a:solidFill>
              </a:rPr>
              <a:t>f) </a:t>
            </a:r>
            <a:r>
              <a:rPr lang="pt-BR" sz="1800" b="1" u="sng" dirty="0">
                <a:solidFill>
                  <a:schemeClr val="accent6">
                    <a:lumMod val="20000"/>
                    <a:lumOff val="80000"/>
                  </a:schemeClr>
                </a:solidFill>
              </a:rPr>
              <a:t>modelo de gestão do contrato, que descreve como a execução do objeto será acompanhada e fiscalizada</a:t>
            </a:r>
            <a:r>
              <a:rPr lang="pt-BR" sz="1800" b="1" dirty="0">
                <a:solidFill>
                  <a:schemeClr val="accent6">
                    <a:lumMod val="20000"/>
                    <a:lumOff val="80000"/>
                  </a:schemeClr>
                </a:solidFill>
              </a:rPr>
              <a:t> pelo órgão ou entidade;</a:t>
            </a:r>
          </a:p>
          <a:p>
            <a:pPr algn="just">
              <a:defRPr/>
            </a:pPr>
            <a:r>
              <a:rPr lang="pt-BR" sz="1800" b="1" dirty="0">
                <a:solidFill>
                  <a:schemeClr val="accent6">
                    <a:lumMod val="20000"/>
                    <a:lumOff val="80000"/>
                  </a:schemeClr>
                </a:solidFill>
              </a:rPr>
              <a:t>g) critérios de medição e de pagamento;</a:t>
            </a:r>
          </a:p>
          <a:p>
            <a:pPr algn="just">
              <a:defRPr/>
            </a:pPr>
            <a:r>
              <a:rPr lang="pt-BR" sz="1800" b="1" dirty="0">
                <a:solidFill>
                  <a:schemeClr val="accent6">
                    <a:lumMod val="20000"/>
                    <a:lumOff val="80000"/>
                  </a:schemeClr>
                </a:solidFill>
              </a:rPr>
              <a:t>h) forma e critérios de seleção do fornecedor;</a:t>
            </a:r>
          </a:p>
          <a:p>
            <a:pPr algn="just">
              <a:defRPr/>
            </a:pPr>
            <a:r>
              <a:rPr lang="pt-BR" sz="1800" b="1" dirty="0">
                <a:solidFill>
                  <a:schemeClr val="accent6">
                    <a:lumMod val="20000"/>
                    <a:lumOff val="80000"/>
                  </a:schemeClr>
                </a:solidFill>
              </a:rPr>
              <a:t>i) estimativas do valor da contratação, acompanhadas dos preços unitários referenciais, das memórias de cálculo e dos documentos que lhe dão suporte, com os parâmetros utilizados para a obtenção dos preços e para os respectivos cálculos, que </a:t>
            </a:r>
            <a:r>
              <a:rPr lang="pt-BR" sz="1800" b="1" u="sng" dirty="0">
                <a:solidFill>
                  <a:schemeClr val="accent6">
                    <a:lumMod val="20000"/>
                    <a:lumOff val="80000"/>
                  </a:schemeClr>
                </a:solidFill>
              </a:rPr>
              <a:t>devem constar de documento separado e classificado</a:t>
            </a:r>
            <a:r>
              <a:rPr lang="pt-BR" sz="1800" b="1" dirty="0">
                <a:solidFill>
                  <a:schemeClr val="accent6">
                    <a:lumMod val="20000"/>
                    <a:lumOff val="80000"/>
                  </a:schemeClr>
                </a:solidFill>
              </a:rPr>
              <a:t>;</a:t>
            </a:r>
          </a:p>
          <a:p>
            <a:pPr algn="just">
              <a:defRPr/>
            </a:pPr>
            <a:r>
              <a:rPr lang="pt-BR" sz="1800" b="1" dirty="0">
                <a:solidFill>
                  <a:schemeClr val="accent6">
                    <a:lumMod val="20000"/>
                    <a:lumOff val="80000"/>
                  </a:schemeClr>
                </a:solidFill>
              </a:rPr>
              <a:t>j) adequação orçamentária;</a:t>
            </a:r>
          </a:p>
          <a:p>
            <a:pPr>
              <a:defRPr/>
            </a:pPr>
            <a:endParaRPr lang="pt-BR" dirty="0"/>
          </a:p>
          <a:p>
            <a:pPr>
              <a:defRPr/>
            </a:pPr>
            <a:endParaRPr lang="pt-BR" dirty="0"/>
          </a:p>
        </p:txBody>
      </p:sp>
      <p:sp>
        <p:nvSpPr>
          <p:cNvPr id="33796" name="Espaço Reservado para Número de Slide 3">
            <a:extLst>
              <a:ext uri="{FF2B5EF4-FFF2-40B4-BE49-F238E27FC236}">
                <a16:creationId xmlns:a16="http://schemas.microsoft.com/office/drawing/2014/main" id="{5F3657A8-8DD8-4064-8DCF-F57E4ED35D6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C4F3600D-4C84-4B38-B13D-F87B952E098C}" type="slidenum">
              <a:rPr lang="pt-BR" altLang="pt-BR" sz="1800" smtClean="0">
                <a:solidFill>
                  <a:srgbClr val="008000"/>
                </a:solidFill>
              </a:rPr>
              <a:pPr>
                <a:spcBef>
                  <a:spcPct val="0"/>
                </a:spcBef>
                <a:buClrTx/>
                <a:buFontTx/>
                <a:buNone/>
              </a:pPr>
              <a:t>16</a:t>
            </a:fld>
            <a:endParaRPr lang="pt-BR" altLang="pt-BR" sz="1800">
              <a:solidFill>
                <a:srgbClr val="008000"/>
              </a:solidFill>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ítulo 1">
            <a:extLst>
              <a:ext uri="{FF2B5EF4-FFF2-40B4-BE49-F238E27FC236}">
                <a16:creationId xmlns:a16="http://schemas.microsoft.com/office/drawing/2014/main" id="{71B128DC-3907-4138-8557-F6EEB4167510}"/>
              </a:ext>
            </a:extLst>
          </p:cNvPr>
          <p:cNvSpPr>
            <a:spLocks noGrp="1" noChangeArrowheads="1"/>
          </p:cNvSpPr>
          <p:nvPr>
            <p:ph type="title"/>
          </p:nvPr>
        </p:nvSpPr>
        <p:spPr/>
        <p:txBody>
          <a:bodyPr/>
          <a:lstStyle/>
          <a:p>
            <a:pPr algn="ctr"/>
            <a:r>
              <a:rPr lang="pt-BR" altLang="pt-BR"/>
              <a:t>NOVA LEI DE LICITAÇÕES - conceitos</a:t>
            </a:r>
          </a:p>
        </p:txBody>
      </p:sp>
      <p:sp>
        <p:nvSpPr>
          <p:cNvPr id="3" name="Espaço Reservado para Conteúdo 2">
            <a:extLst>
              <a:ext uri="{FF2B5EF4-FFF2-40B4-BE49-F238E27FC236}">
                <a16:creationId xmlns:a16="http://schemas.microsoft.com/office/drawing/2014/main" id="{B548E473-B6CA-4EAF-AF3E-14D0EF6DF9DB}"/>
              </a:ext>
            </a:extLst>
          </p:cNvPr>
          <p:cNvSpPr>
            <a:spLocks noGrp="1"/>
          </p:cNvSpPr>
          <p:nvPr>
            <p:ph idx="1"/>
          </p:nvPr>
        </p:nvSpPr>
        <p:spPr>
          <a:xfrm>
            <a:off x="684213" y="1052513"/>
            <a:ext cx="7991475" cy="4105275"/>
          </a:xfrm>
        </p:spPr>
        <p:txBody>
          <a:bodyPr/>
          <a:lstStyle/>
          <a:p>
            <a:pPr algn="just">
              <a:defRPr/>
            </a:pPr>
            <a:r>
              <a:rPr lang="pt-BR" sz="1600" b="1" dirty="0">
                <a:solidFill>
                  <a:schemeClr val="accent6">
                    <a:lumMod val="20000"/>
                    <a:lumOff val="80000"/>
                  </a:schemeClr>
                </a:solidFill>
              </a:rPr>
              <a:t>XXIV - </a:t>
            </a:r>
            <a:r>
              <a:rPr lang="pt-BR" sz="1600" b="1" u="sng" dirty="0">
                <a:solidFill>
                  <a:schemeClr val="accent6">
                    <a:lumMod val="20000"/>
                    <a:lumOff val="80000"/>
                  </a:schemeClr>
                </a:solidFill>
              </a:rPr>
              <a:t>anteprojeto</a:t>
            </a:r>
            <a:r>
              <a:rPr lang="pt-BR" sz="1600" b="1" dirty="0">
                <a:solidFill>
                  <a:schemeClr val="accent6">
                    <a:lumMod val="20000"/>
                    <a:lumOff val="80000"/>
                  </a:schemeClr>
                </a:solidFill>
              </a:rPr>
              <a:t>: peça técnica com todos os subsídios necessários à elaboração do </a:t>
            </a:r>
            <a:r>
              <a:rPr lang="pt-BR" sz="1600" b="1" u="sng" dirty="0">
                <a:solidFill>
                  <a:schemeClr val="accent6">
                    <a:lumMod val="20000"/>
                    <a:lumOff val="80000"/>
                  </a:schemeClr>
                </a:solidFill>
                <a:effectLst>
                  <a:outerShdw blurRad="38100" dist="38100" dir="2700000" algn="tl">
                    <a:srgbClr val="000000">
                      <a:alpha val="43137"/>
                    </a:srgbClr>
                  </a:outerShdw>
                </a:effectLst>
              </a:rPr>
              <a:t>projeto básico</a:t>
            </a:r>
            <a:r>
              <a:rPr lang="pt-BR" sz="1600" b="1" dirty="0">
                <a:solidFill>
                  <a:schemeClr val="accent6">
                    <a:lumMod val="20000"/>
                    <a:lumOff val="80000"/>
                  </a:schemeClr>
                </a:solidFill>
              </a:rPr>
              <a:t>, que deve conter, no mínimo, os seguintes elementos:</a:t>
            </a:r>
            <a:endParaRPr lang="pt-BR" sz="16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a) demonstração e justificativa do programa de necessidades, avaliação de demanda do público-alvo, motivação técnico-econômico-social do empreendimento, visão global dos </a:t>
            </a:r>
            <a:r>
              <a:rPr lang="pt-BR" sz="1500" b="1" u="sng" dirty="0">
                <a:solidFill>
                  <a:schemeClr val="accent6">
                    <a:lumMod val="20000"/>
                    <a:lumOff val="80000"/>
                  </a:schemeClr>
                </a:solidFill>
              </a:rPr>
              <a:t>investimentos</a:t>
            </a:r>
            <a:r>
              <a:rPr lang="pt-BR" sz="1500" b="1" dirty="0">
                <a:solidFill>
                  <a:schemeClr val="accent6">
                    <a:lumMod val="20000"/>
                    <a:lumOff val="80000"/>
                  </a:schemeClr>
                </a:solidFill>
              </a:rPr>
              <a:t> e definições relacionadas ao nível de serviço desejado;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b) condições de </a:t>
            </a:r>
            <a:r>
              <a:rPr lang="pt-BR" sz="1500" b="1" u="sng" dirty="0">
                <a:solidFill>
                  <a:schemeClr val="accent6">
                    <a:lumMod val="20000"/>
                    <a:lumOff val="80000"/>
                  </a:schemeClr>
                </a:solidFill>
              </a:rPr>
              <a:t>solidez</a:t>
            </a:r>
            <a:r>
              <a:rPr lang="pt-BR" sz="1500" b="1" dirty="0">
                <a:solidFill>
                  <a:schemeClr val="accent6">
                    <a:lumMod val="20000"/>
                    <a:lumOff val="80000"/>
                  </a:schemeClr>
                </a:solidFill>
              </a:rPr>
              <a:t>, de segurança e de durabilidade; c) prazo de entrega; d) estética do </a:t>
            </a:r>
            <a:r>
              <a:rPr lang="pt-BR" sz="1500" b="1" u="sng" dirty="0">
                <a:solidFill>
                  <a:schemeClr val="accent6">
                    <a:lumMod val="20000"/>
                    <a:lumOff val="80000"/>
                  </a:schemeClr>
                </a:solidFill>
              </a:rPr>
              <a:t>projeto arquitetônico, traçado geométrico</a:t>
            </a:r>
            <a:r>
              <a:rPr lang="pt-BR" sz="1500" b="1" dirty="0">
                <a:solidFill>
                  <a:schemeClr val="accent6">
                    <a:lumMod val="20000"/>
                    <a:lumOff val="80000"/>
                  </a:schemeClr>
                </a:solidFill>
              </a:rPr>
              <a:t> e/ou projeto da área de influência, quando cabível;</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e) parâmetros de adequação ao interesse público, de economia na utilização, de facilidade na execução, de impacto ambiental e de acessibilidade;</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f) proposta de concepção da </a:t>
            </a:r>
            <a:r>
              <a:rPr lang="pt-BR" sz="1500" b="1" u="sng" dirty="0">
                <a:solidFill>
                  <a:schemeClr val="accent6">
                    <a:lumMod val="20000"/>
                    <a:lumOff val="80000"/>
                  </a:schemeClr>
                </a:solidFill>
              </a:rPr>
              <a:t>obra ou do serviço de engenharia</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g) projetos anteriores ou estudos preliminares que embasaram a concepção proposta;</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h) levantamento </a:t>
            </a:r>
            <a:r>
              <a:rPr lang="pt-BR" sz="1500" b="1" u="sng" dirty="0">
                <a:solidFill>
                  <a:schemeClr val="accent6">
                    <a:lumMod val="20000"/>
                    <a:lumOff val="80000"/>
                  </a:schemeClr>
                </a:solidFill>
              </a:rPr>
              <a:t>topográfico e cadastral</a:t>
            </a:r>
            <a:r>
              <a:rPr lang="pt-BR" sz="1500" b="1" dirty="0">
                <a:solidFill>
                  <a:schemeClr val="accent6">
                    <a:lumMod val="20000"/>
                    <a:lumOff val="80000"/>
                  </a:schemeClr>
                </a:solidFill>
              </a:rPr>
              <a:t>; i) pareceres de </a:t>
            </a:r>
            <a:r>
              <a:rPr lang="pt-BR" sz="1500" b="1" u="sng" dirty="0">
                <a:solidFill>
                  <a:schemeClr val="accent6">
                    <a:lumMod val="20000"/>
                    <a:lumOff val="80000"/>
                  </a:schemeClr>
                </a:solidFill>
              </a:rPr>
              <a:t>sondagem</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j) </a:t>
            </a:r>
            <a:r>
              <a:rPr lang="pt-BR" sz="1500" b="1" u="sng" dirty="0">
                <a:solidFill>
                  <a:schemeClr val="accent6">
                    <a:lumMod val="20000"/>
                    <a:lumOff val="80000"/>
                  </a:schemeClr>
                </a:solidFill>
              </a:rPr>
              <a:t>memorial descritivo</a:t>
            </a:r>
            <a:r>
              <a:rPr lang="pt-BR" sz="1500" b="1" dirty="0">
                <a:solidFill>
                  <a:schemeClr val="accent6">
                    <a:lumMod val="20000"/>
                    <a:lumOff val="80000"/>
                  </a:schemeClr>
                </a:solidFill>
              </a:rPr>
              <a:t> dos elementos da edificação, dos componentes construtivos e dos materiais de construção, de forma a estabelecer padrões mínimos para a contratação;</a:t>
            </a:r>
            <a:endParaRPr lang="pt-BR" sz="1500"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34820" name="Espaço Reservado para Número de Slide 3">
            <a:extLst>
              <a:ext uri="{FF2B5EF4-FFF2-40B4-BE49-F238E27FC236}">
                <a16:creationId xmlns:a16="http://schemas.microsoft.com/office/drawing/2014/main" id="{C387AD2E-DF5C-4C78-B88F-C643AB41CF2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128DFCED-0FF0-46C1-93D7-7DCDF98E5A27}" type="slidenum">
              <a:rPr lang="pt-BR" altLang="pt-BR" sz="1800" smtClean="0">
                <a:solidFill>
                  <a:srgbClr val="008000"/>
                </a:solidFill>
              </a:rPr>
              <a:pPr>
                <a:spcBef>
                  <a:spcPct val="0"/>
                </a:spcBef>
                <a:buClrTx/>
                <a:buFontTx/>
                <a:buNone/>
              </a:pPr>
              <a:t>17</a:t>
            </a:fld>
            <a:endParaRPr lang="pt-BR" altLang="pt-BR" sz="1800">
              <a:solidFill>
                <a:srgbClr val="008000"/>
              </a:solidFill>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a:extLst>
              <a:ext uri="{FF2B5EF4-FFF2-40B4-BE49-F238E27FC236}">
                <a16:creationId xmlns:a16="http://schemas.microsoft.com/office/drawing/2014/main" id="{00407588-123C-4A2F-97A5-DD20A5B655B1}"/>
              </a:ext>
            </a:extLst>
          </p:cNvPr>
          <p:cNvSpPr>
            <a:spLocks noGrp="1" noChangeArrowheads="1"/>
          </p:cNvSpPr>
          <p:nvPr>
            <p:ph type="title"/>
          </p:nvPr>
        </p:nvSpPr>
        <p:spPr/>
        <p:txBody>
          <a:bodyPr/>
          <a:lstStyle/>
          <a:p>
            <a:pPr algn="ctr"/>
            <a:r>
              <a:rPr lang="pt-BR" altLang="pt-BR"/>
              <a:t>NOVA LEI DE LICITAÇÕES - conceitos</a:t>
            </a:r>
          </a:p>
        </p:txBody>
      </p:sp>
      <p:sp>
        <p:nvSpPr>
          <p:cNvPr id="3" name="Espaço Reservado para Conteúdo 2">
            <a:extLst>
              <a:ext uri="{FF2B5EF4-FFF2-40B4-BE49-F238E27FC236}">
                <a16:creationId xmlns:a16="http://schemas.microsoft.com/office/drawing/2014/main" id="{8F395B7D-7372-41DE-AACA-AF565FC10E67}"/>
              </a:ext>
            </a:extLst>
          </p:cNvPr>
          <p:cNvSpPr>
            <a:spLocks noGrp="1"/>
          </p:cNvSpPr>
          <p:nvPr>
            <p:ph idx="1"/>
          </p:nvPr>
        </p:nvSpPr>
        <p:spPr/>
        <p:txBody>
          <a:bodyPr/>
          <a:lstStyle/>
          <a:p>
            <a:pPr algn="just">
              <a:defRPr/>
            </a:pPr>
            <a:r>
              <a:rPr lang="pt-BR" dirty="0"/>
              <a:t>Art. 6º. </a:t>
            </a:r>
            <a:r>
              <a:rPr lang="pt-BR" sz="1600" b="1" dirty="0">
                <a:solidFill>
                  <a:schemeClr val="accent6">
                    <a:lumMod val="20000"/>
                    <a:lumOff val="80000"/>
                  </a:schemeClr>
                </a:solidFill>
              </a:rPr>
              <a:t>XXV - </a:t>
            </a:r>
            <a:r>
              <a:rPr lang="pt-BR" sz="1600" b="1" u="sng" dirty="0">
                <a:solidFill>
                  <a:schemeClr val="accent6">
                    <a:lumMod val="20000"/>
                    <a:lumOff val="80000"/>
                  </a:schemeClr>
                </a:solidFill>
              </a:rPr>
              <a:t>projeto básico</a:t>
            </a:r>
            <a:r>
              <a:rPr lang="pt-BR" sz="1600" b="1" dirty="0">
                <a:solidFill>
                  <a:schemeClr val="accent6">
                    <a:lumMod val="20000"/>
                    <a:lumOff val="80000"/>
                  </a:schemeClr>
                </a:solidFill>
              </a:rPr>
              <a:t>: conjunto de elementos necessários e suficientes, com nível de precisão adequado para definir e dimensionar a </a:t>
            </a:r>
            <a:r>
              <a:rPr lang="pt-BR" sz="1600" b="1" u="sng" dirty="0">
                <a:solidFill>
                  <a:schemeClr val="accent6">
                    <a:lumMod val="20000"/>
                    <a:lumOff val="80000"/>
                  </a:schemeClr>
                </a:solidFill>
              </a:rPr>
              <a:t>obra ou o serviço</a:t>
            </a:r>
            <a:r>
              <a:rPr lang="pt-BR" sz="1600" b="1" dirty="0">
                <a:solidFill>
                  <a:schemeClr val="accent6">
                    <a:lumMod val="20000"/>
                    <a:lumOff val="80000"/>
                  </a:schemeClr>
                </a:solidFill>
              </a:rPr>
              <a:t>, ou o complexo de obras ou de serviços objeto da licitação, elaborado com base nas indicações dos estudos técnicos preliminares, que assegure a viabilidade técnica e o adequado tratamento do impacto ambiental do empreendimento e que possibilite a avaliação do custo da obra e a definição dos métodos e do prazo de execução, devendo conter os seguintes elementos:</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a) levantamentos topográficos e cadastrais, </a:t>
            </a:r>
            <a:r>
              <a:rPr lang="pt-BR" sz="1600" b="1" u="sng" dirty="0">
                <a:solidFill>
                  <a:schemeClr val="accent6">
                    <a:lumMod val="20000"/>
                    <a:lumOff val="80000"/>
                  </a:schemeClr>
                </a:solidFill>
              </a:rPr>
              <a:t>sondagens</a:t>
            </a:r>
            <a:r>
              <a:rPr lang="pt-BR" sz="1600" b="1" dirty="0">
                <a:solidFill>
                  <a:schemeClr val="accent6">
                    <a:lumMod val="20000"/>
                    <a:lumOff val="80000"/>
                  </a:schemeClr>
                </a:solidFill>
              </a:rPr>
              <a:t> e ensaios geotécnicos, </a:t>
            </a:r>
            <a:r>
              <a:rPr lang="pt-BR" sz="1600" b="1" u="sng" dirty="0">
                <a:solidFill>
                  <a:schemeClr val="accent6">
                    <a:lumMod val="20000"/>
                    <a:lumOff val="80000"/>
                  </a:schemeClr>
                </a:solidFill>
              </a:rPr>
              <a:t>ensaios e análises laboratoriais</a:t>
            </a:r>
            <a:r>
              <a:rPr lang="pt-BR" sz="1600" b="1" dirty="0">
                <a:solidFill>
                  <a:schemeClr val="accent6">
                    <a:lumMod val="20000"/>
                    <a:lumOff val="80000"/>
                  </a:schemeClr>
                </a:solidFill>
              </a:rPr>
              <a:t>, estudos socioambientais e demais dados e levantamentos necessários para execução da solução escolhida;</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b) </a:t>
            </a:r>
            <a:r>
              <a:rPr lang="pt-BR" sz="1600" b="1" u="sng" dirty="0">
                <a:solidFill>
                  <a:schemeClr val="accent6">
                    <a:lumMod val="20000"/>
                    <a:lumOff val="80000"/>
                  </a:schemeClr>
                </a:solidFill>
              </a:rPr>
              <a:t>soluções técnicas globais e localizadas, suficientemente detalhadas</a:t>
            </a:r>
            <a:r>
              <a:rPr lang="pt-BR" sz="1600" b="1" dirty="0">
                <a:solidFill>
                  <a:schemeClr val="accent6">
                    <a:lumMod val="20000"/>
                    <a:lumOff val="80000"/>
                  </a:schemeClr>
                </a:solidFill>
              </a:rPr>
              <a:t>, de forma a </a:t>
            </a:r>
            <a:r>
              <a:rPr lang="pt-BR" sz="1600" b="1" u="sng" dirty="0">
                <a:solidFill>
                  <a:schemeClr val="accent6">
                    <a:lumMod val="20000"/>
                    <a:lumOff val="80000"/>
                  </a:schemeClr>
                </a:solidFill>
              </a:rPr>
              <a:t>evitar</a:t>
            </a:r>
            <a:r>
              <a:rPr lang="pt-BR" sz="1600" b="1" dirty="0">
                <a:solidFill>
                  <a:schemeClr val="accent6">
                    <a:lumMod val="20000"/>
                    <a:lumOff val="80000"/>
                  </a:schemeClr>
                </a:solidFill>
              </a:rPr>
              <a:t>, por ocasião da elaboração do projeto executivo e da realização das obras e montagem, </a:t>
            </a:r>
            <a:r>
              <a:rPr lang="pt-BR" sz="1600" b="1" u="sng" dirty="0">
                <a:solidFill>
                  <a:schemeClr val="accent6">
                    <a:lumMod val="20000"/>
                    <a:lumOff val="80000"/>
                  </a:schemeClr>
                </a:solidFill>
              </a:rPr>
              <a:t>a necessidade de reformulações ou variantes quanto à qualidade, ao preço</a:t>
            </a:r>
            <a:r>
              <a:rPr lang="pt-BR" sz="1600" b="1" dirty="0">
                <a:solidFill>
                  <a:schemeClr val="accent6">
                    <a:lumMod val="20000"/>
                    <a:lumOff val="80000"/>
                  </a:schemeClr>
                </a:solidFill>
              </a:rPr>
              <a:t> e ao prazo inicialmente definidos;</a:t>
            </a:r>
            <a:endParaRPr lang="pt-BR" sz="1600" b="1" dirty="0">
              <a:solidFill>
                <a:schemeClr val="accent6">
                  <a:lumMod val="20000"/>
                  <a:lumOff val="80000"/>
                </a:schemeClr>
              </a:solidFill>
              <a:latin typeface="Times New Roman" panose="02020603050405020304" pitchFamily="18" charset="0"/>
            </a:endParaRPr>
          </a:p>
        </p:txBody>
      </p:sp>
      <p:sp>
        <p:nvSpPr>
          <p:cNvPr id="35844" name="Espaço Reservado para Número de Slide 3">
            <a:extLst>
              <a:ext uri="{FF2B5EF4-FFF2-40B4-BE49-F238E27FC236}">
                <a16:creationId xmlns:a16="http://schemas.microsoft.com/office/drawing/2014/main" id="{2DCB41F0-AA27-46BA-945E-955F1DC2CCA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60DC89B3-21B2-4807-B041-03510BEDCC2F}" type="slidenum">
              <a:rPr lang="pt-BR" altLang="pt-BR" sz="1800" smtClean="0">
                <a:solidFill>
                  <a:srgbClr val="008000"/>
                </a:solidFill>
              </a:rPr>
              <a:pPr>
                <a:spcBef>
                  <a:spcPct val="0"/>
                </a:spcBef>
                <a:buClrTx/>
                <a:buFontTx/>
                <a:buNone/>
              </a:pPr>
              <a:t>18</a:t>
            </a:fld>
            <a:endParaRPr lang="pt-BR" altLang="pt-BR" sz="1800">
              <a:solidFill>
                <a:srgbClr val="008000"/>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a:extLst>
              <a:ext uri="{FF2B5EF4-FFF2-40B4-BE49-F238E27FC236}">
                <a16:creationId xmlns:a16="http://schemas.microsoft.com/office/drawing/2014/main" id="{9198A939-4D7E-4258-B44C-C4BE00A2B53E}"/>
              </a:ext>
            </a:extLst>
          </p:cNvPr>
          <p:cNvSpPr>
            <a:spLocks noGrp="1" noChangeArrowheads="1"/>
          </p:cNvSpPr>
          <p:nvPr>
            <p:ph type="title"/>
          </p:nvPr>
        </p:nvSpPr>
        <p:spPr/>
        <p:txBody>
          <a:bodyPr/>
          <a:lstStyle/>
          <a:p>
            <a:pPr algn="ctr"/>
            <a:r>
              <a:rPr lang="pt-BR" altLang="pt-BR"/>
              <a:t>NOVA LEI DE LICITAÇÕES- conceitos</a:t>
            </a:r>
          </a:p>
        </p:txBody>
      </p:sp>
      <p:sp>
        <p:nvSpPr>
          <p:cNvPr id="3" name="Espaço Reservado para Conteúdo 2">
            <a:extLst>
              <a:ext uri="{FF2B5EF4-FFF2-40B4-BE49-F238E27FC236}">
                <a16:creationId xmlns:a16="http://schemas.microsoft.com/office/drawing/2014/main" id="{ECAEC3A4-2CC4-4FBF-AA86-030693AE019E}"/>
              </a:ext>
            </a:extLst>
          </p:cNvPr>
          <p:cNvSpPr>
            <a:spLocks noGrp="1"/>
          </p:cNvSpPr>
          <p:nvPr>
            <p:ph idx="1"/>
          </p:nvPr>
        </p:nvSpPr>
        <p:spPr>
          <a:xfrm>
            <a:off x="684213" y="1196975"/>
            <a:ext cx="7991475" cy="3960813"/>
          </a:xfrm>
        </p:spPr>
        <p:txBody>
          <a:bodyPr/>
          <a:lstStyle/>
          <a:p>
            <a:pPr>
              <a:defRPr/>
            </a:pPr>
            <a:r>
              <a:rPr lang="pt-BR" dirty="0"/>
              <a:t>Art. 6º. Inciso XXV - PB</a:t>
            </a:r>
          </a:p>
          <a:p>
            <a:pPr algn="just">
              <a:defRPr/>
            </a:pPr>
            <a:r>
              <a:rPr lang="pt-BR" sz="1600" b="1" dirty="0">
                <a:solidFill>
                  <a:schemeClr val="accent6">
                    <a:lumMod val="20000"/>
                    <a:lumOff val="80000"/>
                  </a:schemeClr>
                </a:solidFill>
              </a:rPr>
              <a:t>c) identificação dos tipos de serviços a executar e dos materiais e equipamentos a incorporar à obra, bem como das suas especificações, de modo a assegurar os melhores resultados para o empreendimento e a segurança executiva na utilização do objeto, para os fins a que se destina, considerados os riscos e os perigos identificáveis, sem frustrar o caráter competitivo para a sua execução;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d) informações que possibilitem o estudo e a definição de métodos construtivos, de instalações provisórias e de condições organizacionais para a obra, sem frustrar o caráter competitivo para a sua execução;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e) subsídios para montagem do plano de licitação e gestão da obra, compreendidos a sua programação, a estratégia de suprimentos, as normas de fiscalização e outros dados necessários em cada caso;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f) </a:t>
            </a:r>
            <a:r>
              <a:rPr lang="pt-BR" sz="1600" b="1" u="sng" dirty="0">
                <a:solidFill>
                  <a:schemeClr val="accent6">
                    <a:lumMod val="20000"/>
                    <a:lumOff val="80000"/>
                  </a:schemeClr>
                </a:solidFill>
              </a:rPr>
              <a:t>orçamento detalhado</a:t>
            </a:r>
            <a:r>
              <a:rPr lang="pt-BR" sz="1600" b="1" dirty="0">
                <a:solidFill>
                  <a:schemeClr val="accent6">
                    <a:lumMod val="20000"/>
                    <a:lumOff val="80000"/>
                  </a:schemeClr>
                </a:solidFill>
              </a:rPr>
              <a:t> do custo global da obra, fundamentado em quantitativos de serviços e fornecimentos propriamente avaliados, obrigatório exclusivamente para os regimes de execução previstos nos </a:t>
            </a:r>
            <a:r>
              <a:rPr lang="pt-BR" sz="1600" b="1" dirty="0">
                <a:solidFill>
                  <a:srgbClr val="D2611C"/>
                </a:solidFill>
                <a:hlinkClick r:id="rId2"/>
              </a:rPr>
              <a:t>incisos I, II, III, IV e VII do caput</a:t>
            </a:r>
            <a:r>
              <a:rPr lang="pt-BR" sz="1600" b="1" dirty="0">
                <a:solidFill>
                  <a:schemeClr val="accent6">
                    <a:lumMod val="20000"/>
                    <a:lumOff val="80000"/>
                  </a:schemeClr>
                </a:solidFill>
                <a:hlinkClick r:id="rId2"/>
              </a:rPr>
              <a:t> do art. 46 desta Lei</a:t>
            </a:r>
            <a:r>
              <a:rPr lang="pt-BR" sz="1600" b="1" dirty="0">
                <a:solidFill>
                  <a:schemeClr val="accent6">
                    <a:lumMod val="20000"/>
                    <a:lumOff val="80000"/>
                  </a:schemeClr>
                </a:solidFill>
              </a:rPr>
              <a:t>; (integrada e </a:t>
            </a:r>
            <a:r>
              <a:rPr lang="pt-BR" sz="1600" b="1" dirty="0" err="1">
                <a:solidFill>
                  <a:schemeClr val="accent6">
                    <a:lumMod val="20000"/>
                    <a:lumOff val="80000"/>
                  </a:schemeClr>
                </a:solidFill>
              </a:rPr>
              <a:t>semi-integrada</a:t>
            </a:r>
            <a:r>
              <a:rPr lang="pt-BR" sz="1600" b="1" dirty="0">
                <a:solidFill>
                  <a:schemeClr val="accent6">
                    <a:lumMod val="20000"/>
                    <a:lumOff val="80000"/>
                  </a:schemeClr>
                </a:solidFill>
              </a:rPr>
              <a:t>)</a:t>
            </a:r>
            <a:endParaRPr lang="pt-BR" sz="16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36868" name="Espaço Reservado para Número de Slide 3">
            <a:extLst>
              <a:ext uri="{FF2B5EF4-FFF2-40B4-BE49-F238E27FC236}">
                <a16:creationId xmlns:a16="http://schemas.microsoft.com/office/drawing/2014/main" id="{5C1A4C24-3076-4529-BA03-2456A1866C5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3B7BE75B-27E7-4EC0-9984-9DE955E3D0AF}" type="slidenum">
              <a:rPr lang="pt-BR" altLang="pt-BR" sz="1800" smtClean="0">
                <a:solidFill>
                  <a:srgbClr val="008000"/>
                </a:solidFill>
              </a:rPr>
              <a:pPr>
                <a:spcBef>
                  <a:spcPct val="0"/>
                </a:spcBef>
                <a:buClrTx/>
                <a:buFontTx/>
                <a:buNone/>
              </a:pPr>
              <a:t>19</a:t>
            </a:fld>
            <a:endParaRPr lang="pt-BR" altLang="pt-BR" sz="1800">
              <a:solidFill>
                <a:srgbClr val="008000"/>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a:extLst>
              <a:ext uri="{FF2B5EF4-FFF2-40B4-BE49-F238E27FC236}">
                <a16:creationId xmlns:a16="http://schemas.microsoft.com/office/drawing/2014/main" id="{CD08F19E-D976-4A77-A895-6D1E8651B247}"/>
              </a:ext>
            </a:extLst>
          </p:cNvPr>
          <p:cNvSpPr>
            <a:spLocks noGrp="1" noChangeArrowheads="1"/>
          </p:cNvSpPr>
          <p:nvPr>
            <p:ph type="title"/>
          </p:nvPr>
        </p:nvSpPr>
        <p:spPr>
          <a:xfrm>
            <a:off x="323850" y="476250"/>
            <a:ext cx="8462963" cy="1123950"/>
          </a:xfrm>
        </p:spPr>
        <p:txBody>
          <a:bodyPr/>
          <a:lstStyle/>
          <a:p>
            <a:pPr algn="ctr"/>
            <a:r>
              <a:rPr lang="pt-BR" altLang="pt-BR"/>
              <a:t>Conselhos Profissionais</a:t>
            </a:r>
          </a:p>
        </p:txBody>
      </p:sp>
      <p:sp>
        <p:nvSpPr>
          <p:cNvPr id="18435" name="Espaço Reservado para Conteúdo 2">
            <a:extLst>
              <a:ext uri="{FF2B5EF4-FFF2-40B4-BE49-F238E27FC236}">
                <a16:creationId xmlns:a16="http://schemas.microsoft.com/office/drawing/2014/main" id="{922F3EA0-4FE7-4269-BDB2-01AC6B499666}"/>
              </a:ext>
            </a:extLst>
          </p:cNvPr>
          <p:cNvSpPr>
            <a:spLocks noGrp="1"/>
          </p:cNvSpPr>
          <p:nvPr>
            <p:ph idx="1"/>
          </p:nvPr>
        </p:nvSpPr>
        <p:spPr>
          <a:xfrm>
            <a:off x="684213" y="1916113"/>
            <a:ext cx="7991475" cy="3889375"/>
          </a:xfrm>
        </p:spPr>
        <p:txBody>
          <a:bodyPr/>
          <a:lstStyle/>
          <a:p>
            <a:pPr>
              <a:defRPr/>
            </a:pPr>
            <a:r>
              <a:rPr lang="pt-BR" sz="2800" dirty="0"/>
              <a:t>Superior Tribunal de Justiça - </a:t>
            </a:r>
            <a:r>
              <a:rPr lang="pt-BR" sz="2800" dirty="0" err="1"/>
              <a:t>REsp</a:t>
            </a:r>
            <a:r>
              <a:rPr lang="pt-BR" sz="2800" dirty="0"/>
              <a:t> 953127</a:t>
            </a:r>
          </a:p>
          <a:p>
            <a:pPr marL="0" indent="0" algn="just">
              <a:buFont typeface="Wingdings" panose="05000000000000000000" pitchFamily="2" charset="2"/>
              <a:buNone/>
              <a:defRPr/>
            </a:pPr>
            <a:r>
              <a:rPr lang="pt-BR" sz="2400" dirty="0"/>
              <a:t>Os conselhos profissionais têm poder de polícia, inclusive nos aspectos de fiscalização e sanção. Precedentes. [...]. É firme a jurisprudência do Supremo Tribunal Federal no sentido de que as contribuições recolhidas pelos conselhos profissionais são tributos, classificadas como contribuições de interesse das categorias profissionais, nos termos do art. 149 da Constituição. [...]</a:t>
            </a:r>
          </a:p>
          <a:p>
            <a:pPr>
              <a:defRPr/>
            </a:pPr>
            <a:endParaRPr lang="pt-BR" altLang="pt-BR" sz="3200" dirty="0"/>
          </a:p>
        </p:txBody>
      </p:sp>
      <p:sp>
        <p:nvSpPr>
          <p:cNvPr id="18436" name="Espaço Reservado para Número de Slide 3">
            <a:extLst>
              <a:ext uri="{FF2B5EF4-FFF2-40B4-BE49-F238E27FC236}">
                <a16:creationId xmlns:a16="http://schemas.microsoft.com/office/drawing/2014/main" id="{C5E67F8F-B343-4D01-8705-FE1C22D6C3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4DDA483A-14E9-4314-B054-A2BD0B8BC65B}" type="slidenum">
              <a:rPr lang="pt-BR" altLang="pt-BR" sz="1800" smtClean="0">
                <a:solidFill>
                  <a:srgbClr val="008000"/>
                </a:solidFill>
              </a:rPr>
              <a:pPr>
                <a:spcBef>
                  <a:spcPct val="0"/>
                </a:spcBef>
                <a:buClrTx/>
                <a:buFontTx/>
                <a:buNone/>
              </a:pPr>
              <a:t>2</a:t>
            </a:fld>
            <a:endParaRPr lang="pt-BR" altLang="pt-BR" sz="1800">
              <a:solidFill>
                <a:srgbClr val="008000"/>
              </a:solidFill>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ítulo 1">
            <a:extLst>
              <a:ext uri="{FF2B5EF4-FFF2-40B4-BE49-F238E27FC236}">
                <a16:creationId xmlns:a16="http://schemas.microsoft.com/office/drawing/2014/main" id="{A79ADC52-2340-4138-96C9-E6F0A382107B}"/>
              </a:ext>
            </a:extLst>
          </p:cNvPr>
          <p:cNvSpPr>
            <a:spLocks noGrp="1" noChangeArrowheads="1"/>
          </p:cNvSpPr>
          <p:nvPr>
            <p:ph type="title"/>
          </p:nvPr>
        </p:nvSpPr>
        <p:spPr>
          <a:xfrm>
            <a:off x="339725" y="476250"/>
            <a:ext cx="8462963" cy="720725"/>
          </a:xfrm>
        </p:spPr>
        <p:txBody>
          <a:bodyPr/>
          <a:lstStyle/>
          <a:p>
            <a:pPr algn="ctr"/>
            <a:r>
              <a:rPr lang="pt-BR" altLang="pt-BR"/>
              <a:t>NOVA LEI DE LICITAÇÕES - conceitos</a:t>
            </a:r>
          </a:p>
        </p:txBody>
      </p:sp>
      <p:sp>
        <p:nvSpPr>
          <p:cNvPr id="3" name="Espaço Reservado para Conteúdo 2">
            <a:extLst>
              <a:ext uri="{FF2B5EF4-FFF2-40B4-BE49-F238E27FC236}">
                <a16:creationId xmlns:a16="http://schemas.microsoft.com/office/drawing/2014/main" id="{489A9E78-EB7D-43A1-A65C-D3DDBE9D0DD9}"/>
              </a:ext>
            </a:extLst>
          </p:cNvPr>
          <p:cNvSpPr>
            <a:spLocks noGrp="1"/>
          </p:cNvSpPr>
          <p:nvPr>
            <p:ph idx="1"/>
          </p:nvPr>
        </p:nvSpPr>
        <p:spPr>
          <a:xfrm>
            <a:off x="684213" y="1125538"/>
            <a:ext cx="7991475" cy="4032250"/>
          </a:xfrm>
        </p:spPr>
        <p:txBody>
          <a:bodyPr/>
          <a:lstStyle/>
          <a:p>
            <a:pPr>
              <a:defRPr/>
            </a:pPr>
            <a:r>
              <a:rPr lang="pt-BR" dirty="0"/>
              <a:t>Art. 6º. Matriz de Risco</a:t>
            </a:r>
          </a:p>
          <a:p>
            <a:pPr algn="just">
              <a:defRPr/>
            </a:pPr>
            <a:r>
              <a:rPr lang="pt-BR" sz="1500" b="1" dirty="0">
                <a:solidFill>
                  <a:schemeClr val="accent6">
                    <a:lumMod val="20000"/>
                    <a:lumOff val="80000"/>
                  </a:schemeClr>
                </a:solidFill>
              </a:rPr>
              <a:t>XXVII - matriz de riscos: </a:t>
            </a:r>
            <a:r>
              <a:rPr lang="pt-BR" sz="1500" b="1" u="sng" dirty="0">
                <a:solidFill>
                  <a:schemeClr val="accent6">
                    <a:lumMod val="20000"/>
                    <a:lumOff val="80000"/>
                  </a:schemeClr>
                </a:solidFill>
              </a:rPr>
              <a:t>cláusula contratual</a:t>
            </a:r>
            <a:r>
              <a:rPr lang="pt-BR" sz="1500" b="1" dirty="0">
                <a:solidFill>
                  <a:schemeClr val="accent6">
                    <a:lumMod val="20000"/>
                    <a:lumOff val="80000"/>
                  </a:schemeClr>
                </a:solidFill>
              </a:rPr>
              <a:t> definidora de riscos e de responsabilidades entre as partes e caracterizadora do equilíbrio econômico-financeiro inicial do contrato, em termos de ônus financeiro decorrente de eventos supervenientes à contratação, contendo, no mínimo, as seguintes informações: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a) listagem de possíveis </a:t>
            </a:r>
            <a:r>
              <a:rPr lang="pt-BR" sz="1500" b="1" u="sng" dirty="0">
                <a:solidFill>
                  <a:schemeClr val="accent6">
                    <a:lumMod val="20000"/>
                    <a:lumOff val="80000"/>
                  </a:schemeClr>
                </a:solidFill>
              </a:rPr>
              <a:t>eventos supervenientes</a:t>
            </a:r>
            <a:r>
              <a:rPr lang="pt-BR" sz="1500" b="1" dirty="0">
                <a:solidFill>
                  <a:schemeClr val="accent6">
                    <a:lumMod val="20000"/>
                    <a:lumOff val="80000"/>
                  </a:schemeClr>
                </a:solidFill>
              </a:rPr>
              <a:t> à assinatura do contrato </a:t>
            </a:r>
            <a:r>
              <a:rPr lang="pt-BR" sz="1500" b="1" u="sng" dirty="0">
                <a:solidFill>
                  <a:schemeClr val="accent6">
                    <a:lumMod val="20000"/>
                    <a:lumOff val="80000"/>
                  </a:schemeClr>
                </a:solidFill>
              </a:rPr>
              <a:t>que possam causar impacto em seu equilíbrio econômico-financeiro e previsão de eventual necessidade de prolação de termo aditivo</a:t>
            </a:r>
            <a:r>
              <a:rPr lang="pt-BR" sz="1500" b="1" dirty="0">
                <a:solidFill>
                  <a:schemeClr val="accent6">
                    <a:lumMod val="20000"/>
                    <a:lumOff val="80000"/>
                  </a:schemeClr>
                </a:solidFill>
              </a:rPr>
              <a:t> por ocasião de sua ocorrência;</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b) no caso de </a:t>
            </a:r>
            <a:r>
              <a:rPr lang="pt-BR" sz="1500" b="1" u="sng" dirty="0">
                <a:solidFill>
                  <a:schemeClr val="accent6">
                    <a:lumMod val="20000"/>
                    <a:lumOff val="80000"/>
                  </a:schemeClr>
                </a:solidFill>
              </a:rPr>
              <a:t>obrigações de resultado</a:t>
            </a:r>
            <a:r>
              <a:rPr lang="pt-BR" sz="1500" b="1" dirty="0">
                <a:solidFill>
                  <a:schemeClr val="accent6">
                    <a:lumMod val="20000"/>
                    <a:lumOff val="80000"/>
                  </a:schemeClr>
                </a:solidFill>
              </a:rPr>
              <a:t>, estabelecimento das </a:t>
            </a:r>
            <a:r>
              <a:rPr lang="pt-BR" sz="1500" b="1" u="sng" dirty="0">
                <a:solidFill>
                  <a:schemeClr val="accent6">
                    <a:lumMod val="20000"/>
                    <a:lumOff val="80000"/>
                  </a:schemeClr>
                </a:solidFill>
              </a:rPr>
              <a:t>frações do objeto com relação às quais haverá liberdade para os contratados inovarem em soluções metodológicas ou tecnológicas</a:t>
            </a:r>
            <a:r>
              <a:rPr lang="pt-BR" sz="1500" b="1" dirty="0">
                <a:solidFill>
                  <a:schemeClr val="accent6">
                    <a:lumMod val="20000"/>
                    <a:lumOff val="80000"/>
                  </a:schemeClr>
                </a:solidFill>
              </a:rPr>
              <a:t>, em termos de modificação das soluções previamente delineadas no anteprojeto ou no projeto básico;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c) no caso de </a:t>
            </a:r>
            <a:r>
              <a:rPr lang="pt-BR" sz="1500" b="1" u="sng" dirty="0">
                <a:solidFill>
                  <a:schemeClr val="accent6">
                    <a:lumMod val="20000"/>
                    <a:lumOff val="80000"/>
                  </a:schemeClr>
                </a:solidFill>
              </a:rPr>
              <a:t>obrigações de meio</a:t>
            </a:r>
            <a:r>
              <a:rPr lang="pt-BR" sz="1500" b="1" dirty="0">
                <a:solidFill>
                  <a:schemeClr val="accent6">
                    <a:lumMod val="20000"/>
                    <a:lumOff val="80000"/>
                  </a:schemeClr>
                </a:solidFill>
              </a:rPr>
              <a:t>, estabelecimento preciso das </a:t>
            </a:r>
            <a:r>
              <a:rPr lang="pt-BR" sz="1500" b="1" u="sng" dirty="0">
                <a:solidFill>
                  <a:schemeClr val="accent6">
                    <a:lumMod val="20000"/>
                    <a:lumOff val="80000"/>
                  </a:schemeClr>
                </a:solidFill>
              </a:rPr>
              <a:t>frações do objeto com relação às quais não haverá liberdade para os contratados inovarem em soluções metodológicas ou tecnológicas, devendo haver obrigação de aderência entre a execução e a solução predefinida no anteprojeto ou no projeto básico</a:t>
            </a:r>
            <a:r>
              <a:rPr lang="pt-BR" sz="1500" b="1" dirty="0">
                <a:solidFill>
                  <a:schemeClr val="accent6">
                    <a:lumMod val="20000"/>
                    <a:lumOff val="80000"/>
                  </a:schemeClr>
                </a:solidFill>
              </a:rPr>
              <a:t>, consideradas as características do regime de execução no caso de obras e serviços de engenharia;</a:t>
            </a:r>
            <a:endParaRPr lang="pt-BR" sz="15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37892" name="Espaço Reservado para Número de Slide 3">
            <a:extLst>
              <a:ext uri="{FF2B5EF4-FFF2-40B4-BE49-F238E27FC236}">
                <a16:creationId xmlns:a16="http://schemas.microsoft.com/office/drawing/2014/main" id="{35F16281-5179-42B3-B199-5CE86E44DE7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520F15A3-436B-429C-80F2-0B29645E737A}" type="slidenum">
              <a:rPr lang="pt-BR" altLang="pt-BR" sz="1800" smtClean="0">
                <a:solidFill>
                  <a:srgbClr val="008000"/>
                </a:solidFill>
              </a:rPr>
              <a:pPr>
                <a:spcBef>
                  <a:spcPct val="0"/>
                </a:spcBef>
                <a:buClrTx/>
                <a:buFontTx/>
                <a:buNone/>
              </a:pPr>
              <a:t>20</a:t>
            </a:fld>
            <a:endParaRPr lang="pt-BR" altLang="pt-BR" sz="1800">
              <a:solidFill>
                <a:srgbClr val="008000"/>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ítulo 1">
            <a:extLst>
              <a:ext uri="{FF2B5EF4-FFF2-40B4-BE49-F238E27FC236}">
                <a16:creationId xmlns:a16="http://schemas.microsoft.com/office/drawing/2014/main" id="{CAAD85EA-A743-495E-A755-7AAF6665EA1A}"/>
              </a:ext>
            </a:extLst>
          </p:cNvPr>
          <p:cNvSpPr>
            <a:spLocks noGrp="1" noChangeArrowheads="1"/>
          </p:cNvSpPr>
          <p:nvPr>
            <p:ph type="title"/>
          </p:nvPr>
        </p:nvSpPr>
        <p:spPr>
          <a:xfrm>
            <a:off x="327025" y="503238"/>
            <a:ext cx="8462963" cy="720725"/>
          </a:xfrm>
        </p:spPr>
        <p:txBody>
          <a:bodyPr/>
          <a:lstStyle/>
          <a:p>
            <a:pPr algn="ctr"/>
            <a:r>
              <a:rPr lang="pt-BR" altLang="pt-BR"/>
              <a:t>NOVA LEI DE LICITAÇÕES - conceitos</a:t>
            </a:r>
          </a:p>
        </p:txBody>
      </p:sp>
      <p:sp>
        <p:nvSpPr>
          <p:cNvPr id="3" name="Espaço Reservado para Conteúdo 2">
            <a:extLst>
              <a:ext uri="{FF2B5EF4-FFF2-40B4-BE49-F238E27FC236}">
                <a16:creationId xmlns:a16="http://schemas.microsoft.com/office/drawing/2014/main" id="{9A1427E8-0053-4980-91DF-0952CFA97CBF}"/>
              </a:ext>
            </a:extLst>
          </p:cNvPr>
          <p:cNvSpPr>
            <a:spLocks noGrp="1"/>
          </p:cNvSpPr>
          <p:nvPr>
            <p:ph idx="1"/>
          </p:nvPr>
        </p:nvSpPr>
        <p:spPr/>
        <p:txBody>
          <a:bodyPr/>
          <a:lstStyle/>
          <a:p>
            <a:pPr algn="just">
              <a:defRPr/>
            </a:pPr>
            <a:r>
              <a:rPr lang="pt-BR" dirty="0"/>
              <a:t>Art. 6º. </a:t>
            </a:r>
            <a:r>
              <a:rPr lang="pt-BR" b="1" dirty="0">
                <a:solidFill>
                  <a:schemeClr val="accent6">
                    <a:lumMod val="20000"/>
                    <a:lumOff val="80000"/>
                  </a:schemeClr>
                </a:solidFill>
              </a:rPr>
              <a:t>LIII - </a:t>
            </a:r>
            <a:r>
              <a:rPr lang="pt-BR" b="1" u="sng" dirty="0">
                <a:solidFill>
                  <a:schemeClr val="accent6">
                    <a:lumMod val="20000"/>
                    <a:lumOff val="80000"/>
                  </a:schemeClr>
                </a:solidFill>
              </a:rPr>
              <a:t>contrato de eficiência</a:t>
            </a:r>
            <a:r>
              <a:rPr lang="pt-BR" b="1" dirty="0">
                <a:solidFill>
                  <a:schemeClr val="accent6">
                    <a:lumMod val="20000"/>
                    <a:lumOff val="80000"/>
                  </a:schemeClr>
                </a:solidFill>
              </a:rPr>
              <a:t>: contrato cujo objeto é a </a:t>
            </a:r>
            <a:r>
              <a:rPr lang="pt-BR" b="1" u="sng" dirty="0">
                <a:solidFill>
                  <a:schemeClr val="accent6">
                    <a:lumMod val="20000"/>
                    <a:lumOff val="80000"/>
                  </a:schemeClr>
                </a:solidFill>
              </a:rPr>
              <a:t>prestação de serviços, que pode incluir a realização de obras e o fornecimento de bens</a:t>
            </a:r>
            <a:r>
              <a:rPr lang="pt-BR" b="1" dirty="0">
                <a:solidFill>
                  <a:schemeClr val="accent6">
                    <a:lumMod val="20000"/>
                    <a:lumOff val="80000"/>
                  </a:schemeClr>
                </a:solidFill>
              </a:rPr>
              <a:t>, com o objetivo de proporcionar </a:t>
            </a:r>
            <a:r>
              <a:rPr lang="pt-BR" b="1" u="sng" dirty="0">
                <a:solidFill>
                  <a:schemeClr val="accent6">
                    <a:lumMod val="20000"/>
                    <a:lumOff val="80000"/>
                  </a:schemeClr>
                </a:solidFill>
              </a:rPr>
              <a:t>economia ao contratante, na forma de redução de despesas correntes, remunerado o contratado com base em percentual da economia gerada</a:t>
            </a:r>
            <a:r>
              <a:rPr lang="pt-BR" b="1" dirty="0">
                <a:solidFill>
                  <a:schemeClr val="accent6">
                    <a:lumMod val="20000"/>
                    <a:lumOff val="80000"/>
                  </a:schemeClr>
                </a:solidFill>
              </a:rPr>
              <a:t>;</a:t>
            </a:r>
          </a:p>
        </p:txBody>
      </p:sp>
      <p:sp>
        <p:nvSpPr>
          <p:cNvPr id="38916" name="Espaço Reservado para Número de Slide 3">
            <a:extLst>
              <a:ext uri="{FF2B5EF4-FFF2-40B4-BE49-F238E27FC236}">
                <a16:creationId xmlns:a16="http://schemas.microsoft.com/office/drawing/2014/main" id="{E6BFC0FB-D5F3-4EE1-8C77-16AD959FC15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1B9875BC-E26F-4032-9B07-2B021A41F63F}" type="slidenum">
              <a:rPr lang="pt-BR" altLang="pt-BR" sz="1800" smtClean="0">
                <a:solidFill>
                  <a:srgbClr val="008000"/>
                </a:solidFill>
              </a:rPr>
              <a:pPr>
                <a:spcBef>
                  <a:spcPct val="0"/>
                </a:spcBef>
                <a:buClrTx/>
                <a:buFontTx/>
                <a:buNone/>
              </a:pPr>
              <a:t>21</a:t>
            </a:fld>
            <a:endParaRPr lang="pt-BR" altLang="pt-BR" sz="1800">
              <a:solidFill>
                <a:srgbClr val="008000"/>
              </a:solidFill>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ítulo 1">
            <a:extLst>
              <a:ext uri="{FF2B5EF4-FFF2-40B4-BE49-F238E27FC236}">
                <a16:creationId xmlns:a16="http://schemas.microsoft.com/office/drawing/2014/main" id="{330206F9-D659-4AC4-BB7D-F98473616D84}"/>
              </a:ext>
            </a:extLst>
          </p:cNvPr>
          <p:cNvSpPr>
            <a:spLocks noGrp="1" noChangeArrowheads="1"/>
          </p:cNvSpPr>
          <p:nvPr>
            <p:ph type="title"/>
          </p:nvPr>
        </p:nvSpPr>
        <p:spPr>
          <a:xfrm>
            <a:off x="339725" y="476250"/>
            <a:ext cx="8462963" cy="720725"/>
          </a:xfrm>
        </p:spPr>
        <p:txBody>
          <a:bodyPr/>
          <a:lstStyle/>
          <a:p>
            <a:pPr algn="ctr"/>
            <a:r>
              <a:rPr lang="pt-BR" altLang="pt-BR"/>
              <a:t>NOVA LEI DE LICITÃÇÕES - conceitos</a:t>
            </a:r>
          </a:p>
        </p:txBody>
      </p:sp>
      <p:sp>
        <p:nvSpPr>
          <p:cNvPr id="3" name="Espaço Reservado para Conteúdo 2">
            <a:extLst>
              <a:ext uri="{FF2B5EF4-FFF2-40B4-BE49-F238E27FC236}">
                <a16:creationId xmlns:a16="http://schemas.microsoft.com/office/drawing/2014/main" id="{3362B02C-27BD-4925-9E70-C9E7FE731DF4}"/>
              </a:ext>
            </a:extLst>
          </p:cNvPr>
          <p:cNvSpPr>
            <a:spLocks noGrp="1"/>
          </p:cNvSpPr>
          <p:nvPr>
            <p:ph idx="1"/>
          </p:nvPr>
        </p:nvSpPr>
        <p:spPr/>
        <p:txBody>
          <a:bodyPr/>
          <a:lstStyle/>
          <a:p>
            <a:pPr>
              <a:defRPr/>
            </a:pPr>
            <a:r>
              <a:rPr lang="pt-BR" dirty="0"/>
              <a:t>Art. 6º. </a:t>
            </a:r>
            <a:r>
              <a:rPr lang="pt-BR" sz="1500" b="1" dirty="0">
                <a:solidFill>
                  <a:schemeClr val="accent6">
                    <a:lumMod val="20000"/>
                    <a:lumOff val="80000"/>
                  </a:schemeClr>
                </a:solidFill>
              </a:rPr>
              <a:t>LVI - </a:t>
            </a:r>
            <a:r>
              <a:rPr lang="pt-BR" sz="2000" b="1" u="sng" dirty="0">
                <a:solidFill>
                  <a:schemeClr val="accent6">
                    <a:lumMod val="20000"/>
                    <a:lumOff val="80000"/>
                  </a:schemeClr>
                </a:solidFill>
              </a:rPr>
              <a:t>sobrepreço</a:t>
            </a:r>
            <a:r>
              <a:rPr lang="pt-BR" sz="1500" b="1" dirty="0">
                <a:solidFill>
                  <a:schemeClr val="accent6">
                    <a:lumMod val="20000"/>
                    <a:lumOff val="80000"/>
                  </a:schemeClr>
                </a:solidFill>
              </a:rPr>
              <a:t>: preço orçado para licitação ou contratado em valor </a:t>
            </a:r>
            <a:r>
              <a:rPr lang="pt-BR" sz="1500" b="1" u="sng" dirty="0">
                <a:solidFill>
                  <a:schemeClr val="accent6">
                    <a:lumMod val="20000"/>
                    <a:lumOff val="80000"/>
                  </a:schemeClr>
                </a:solidFill>
              </a:rPr>
              <a:t>expressivamente superior aos preços referenciais de mercado</a:t>
            </a:r>
            <a:r>
              <a:rPr lang="pt-BR" sz="1500" b="1" dirty="0">
                <a:solidFill>
                  <a:schemeClr val="accent6">
                    <a:lumMod val="20000"/>
                    <a:lumOff val="80000"/>
                  </a:schemeClr>
                </a:solidFill>
              </a:rPr>
              <a:t>, seja de apenas 1 (um) item, se a licitação ou a contratação for por preços unitários de serviço, seja do valor global do objeto, se a licitação ou a contratação for por tarefa, empreitada por preço global ou empreitada integral, </a:t>
            </a:r>
            <a:r>
              <a:rPr lang="pt-BR" sz="1500" b="1" dirty="0" err="1">
                <a:solidFill>
                  <a:schemeClr val="accent6">
                    <a:lumMod val="20000"/>
                    <a:lumOff val="80000"/>
                  </a:schemeClr>
                </a:solidFill>
              </a:rPr>
              <a:t>semi-integrada</a:t>
            </a:r>
            <a:r>
              <a:rPr lang="pt-BR" sz="1500" b="1" dirty="0">
                <a:solidFill>
                  <a:schemeClr val="accent6">
                    <a:lumMod val="20000"/>
                    <a:lumOff val="80000"/>
                  </a:schemeClr>
                </a:solidFill>
              </a:rPr>
              <a:t> ou integrada;</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LVII - </a:t>
            </a:r>
            <a:r>
              <a:rPr lang="pt-BR" sz="2000" b="1" u="sng" dirty="0">
                <a:solidFill>
                  <a:schemeClr val="accent6">
                    <a:lumMod val="20000"/>
                    <a:lumOff val="80000"/>
                  </a:schemeClr>
                </a:solidFill>
              </a:rPr>
              <a:t>superfaturamento</a:t>
            </a:r>
            <a:r>
              <a:rPr lang="pt-BR" sz="1500" b="1" dirty="0">
                <a:solidFill>
                  <a:schemeClr val="accent6">
                    <a:lumMod val="20000"/>
                    <a:lumOff val="80000"/>
                  </a:schemeClr>
                </a:solidFill>
              </a:rPr>
              <a:t>: dano provocado ao patrimônio da Administração, caracterizado, </a:t>
            </a:r>
            <a:r>
              <a:rPr lang="pt-BR" sz="1500" b="1" u="sng" dirty="0">
                <a:solidFill>
                  <a:schemeClr val="accent6">
                    <a:lumMod val="20000"/>
                    <a:lumOff val="80000"/>
                  </a:schemeClr>
                </a:solidFill>
              </a:rPr>
              <a:t>entre outras situações</a:t>
            </a:r>
            <a:r>
              <a:rPr lang="pt-BR" sz="1500" b="1" dirty="0">
                <a:solidFill>
                  <a:schemeClr val="accent6">
                    <a:lumMod val="20000"/>
                    <a:lumOff val="80000"/>
                  </a:schemeClr>
                </a:solidFill>
              </a:rPr>
              <a:t>, por:</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a) medição de quantidades superiores às efetivamente executadas ou fornecidas;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b) deficiência na execução de obras e de serviços de engenharia que resulte em diminuição da sua qualidade, vida útil ou segurança;</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c) </a:t>
            </a:r>
            <a:r>
              <a:rPr lang="pt-BR" sz="1500" b="1" u="sng" dirty="0">
                <a:solidFill>
                  <a:schemeClr val="accent6">
                    <a:lumMod val="20000"/>
                    <a:lumOff val="80000"/>
                  </a:schemeClr>
                </a:solidFill>
              </a:rPr>
              <a:t>alterações no orçamento de obras e de serviços de engenharia que causem desequilíbrio econômico-financeiro do contrato em favor do contratado</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d) outras alterações de cláusulas financeiras que gerem recebimentos contratuais antecipados, distorção do cronograma físico-financeiro, prorrogação injustificada do prazo contratual com custos adicionais para a Administração ou reajuste irregular de preços;</a:t>
            </a:r>
            <a:endParaRPr lang="pt-BR" sz="15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39940" name="Espaço Reservado para Número de Slide 3">
            <a:extLst>
              <a:ext uri="{FF2B5EF4-FFF2-40B4-BE49-F238E27FC236}">
                <a16:creationId xmlns:a16="http://schemas.microsoft.com/office/drawing/2014/main" id="{A40DA543-4B07-4BA1-9025-851F0EDFA3B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B5E5D40B-BB2F-4108-ACF8-5248FB3222B2}" type="slidenum">
              <a:rPr lang="pt-BR" altLang="pt-BR" sz="1800" smtClean="0">
                <a:solidFill>
                  <a:srgbClr val="008000"/>
                </a:solidFill>
              </a:rPr>
              <a:pPr>
                <a:spcBef>
                  <a:spcPct val="0"/>
                </a:spcBef>
                <a:buClrTx/>
                <a:buFontTx/>
                <a:buNone/>
              </a:pPr>
              <a:t>22</a:t>
            </a:fld>
            <a:endParaRPr lang="pt-BR" altLang="pt-BR" sz="1800">
              <a:solidFill>
                <a:srgbClr val="008000"/>
              </a:solidFill>
            </a:endParaRP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ítulo 1">
            <a:extLst>
              <a:ext uri="{FF2B5EF4-FFF2-40B4-BE49-F238E27FC236}">
                <a16:creationId xmlns:a16="http://schemas.microsoft.com/office/drawing/2014/main" id="{93F3DD50-233C-4E4E-B7E9-B66FF7124ACE}"/>
              </a:ext>
            </a:extLst>
          </p:cNvPr>
          <p:cNvSpPr>
            <a:spLocks noGrp="1" noChangeArrowheads="1"/>
          </p:cNvSpPr>
          <p:nvPr>
            <p:ph type="title"/>
          </p:nvPr>
        </p:nvSpPr>
        <p:spPr>
          <a:xfrm>
            <a:off x="339725" y="476250"/>
            <a:ext cx="8462963" cy="720725"/>
          </a:xfrm>
        </p:spPr>
        <p:txBody>
          <a:bodyPr/>
          <a:lstStyle/>
          <a:p>
            <a:pPr algn="ctr"/>
            <a:r>
              <a:rPr lang="pt-BR" altLang="pt-BR"/>
              <a:t>NOVA LEI DE LICITAÇÕES - conceitos</a:t>
            </a:r>
          </a:p>
        </p:txBody>
      </p:sp>
      <p:sp>
        <p:nvSpPr>
          <p:cNvPr id="3" name="Espaço Reservado para Conteúdo 2">
            <a:extLst>
              <a:ext uri="{FF2B5EF4-FFF2-40B4-BE49-F238E27FC236}">
                <a16:creationId xmlns:a16="http://schemas.microsoft.com/office/drawing/2014/main" id="{C8C44759-F09D-457F-AE8E-248D3E65288F}"/>
              </a:ext>
            </a:extLst>
          </p:cNvPr>
          <p:cNvSpPr>
            <a:spLocks noGrp="1"/>
          </p:cNvSpPr>
          <p:nvPr>
            <p:ph idx="1"/>
          </p:nvPr>
        </p:nvSpPr>
        <p:spPr/>
        <p:txBody>
          <a:bodyPr/>
          <a:lstStyle/>
          <a:p>
            <a:pPr algn="just">
              <a:defRPr/>
            </a:pPr>
            <a:r>
              <a:rPr lang="pt-BR" sz="1600" b="1" dirty="0">
                <a:solidFill>
                  <a:schemeClr val="accent6">
                    <a:lumMod val="20000"/>
                    <a:lumOff val="80000"/>
                  </a:schemeClr>
                </a:solidFill>
              </a:rPr>
              <a:t>Art. 6º.</a:t>
            </a:r>
          </a:p>
          <a:p>
            <a:pPr algn="just">
              <a:defRPr/>
            </a:pPr>
            <a:r>
              <a:rPr lang="pt-BR" sz="1600" b="1" dirty="0">
                <a:solidFill>
                  <a:schemeClr val="accent6">
                    <a:lumMod val="20000"/>
                    <a:lumOff val="80000"/>
                  </a:schemeClr>
                </a:solidFill>
              </a:rPr>
              <a:t>LVIII - </a:t>
            </a:r>
            <a:r>
              <a:rPr lang="pt-BR" sz="1600" b="1" u="sng" dirty="0">
                <a:solidFill>
                  <a:schemeClr val="accent6">
                    <a:lumMod val="20000"/>
                    <a:lumOff val="80000"/>
                  </a:schemeClr>
                </a:solidFill>
              </a:rPr>
              <a:t>reajustamento em sentido estrito</a:t>
            </a:r>
            <a:r>
              <a:rPr lang="pt-BR" sz="1600" b="1" dirty="0">
                <a:solidFill>
                  <a:schemeClr val="accent6">
                    <a:lumMod val="20000"/>
                    <a:lumOff val="80000"/>
                  </a:schemeClr>
                </a:solidFill>
              </a:rPr>
              <a:t>: forma de manutenção do equilíbrio econômico-financeiro de contrato consistente na aplicação do </a:t>
            </a:r>
            <a:r>
              <a:rPr lang="pt-BR" sz="1600" b="1" u="sng" dirty="0">
                <a:solidFill>
                  <a:schemeClr val="accent6">
                    <a:lumMod val="20000"/>
                    <a:lumOff val="80000"/>
                  </a:schemeClr>
                </a:solidFill>
              </a:rPr>
              <a:t>índice de correção monetária previsto no contrato</a:t>
            </a:r>
            <a:r>
              <a:rPr lang="pt-BR" sz="1600" b="1" dirty="0">
                <a:solidFill>
                  <a:schemeClr val="accent6">
                    <a:lumMod val="20000"/>
                    <a:lumOff val="80000"/>
                  </a:schemeClr>
                </a:solidFill>
              </a:rPr>
              <a:t>, que deve retratar a variação efetiva do custo de produção, admitida a adoção de índices específicos ou setoriais;</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LIX - </a:t>
            </a:r>
            <a:r>
              <a:rPr lang="pt-BR" sz="1600" b="1" u="sng" dirty="0">
                <a:solidFill>
                  <a:schemeClr val="accent6">
                    <a:lumMod val="20000"/>
                    <a:lumOff val="80000"/>
                  </a:schemeClr>
                </a:solidFill>
              </a:rPr>
              <a:t>repactuação</a:t>
            </a:r>
            <a:r>
              <a:rPr lang="pt-BR" sz="1600" b="1" dirty="0">
                <a:solidFill>
                  <a:schemeClr val="accent6">
                    <a:lumMod val="20000"/>
                    <a:lumOff val="80000"/>
                  </a:schemeClr>
                </a:solidFill>
              </a:rPr>
              <a:t>: forma de manutenção do equilíbrio econômico-financeiro de contrato utilizada para </a:t>
            </a:r>
            <a:r>
              <a:rPr lang="pt-BR" sz="1600" b="1" u="sng" dirty="0">
                <a:solidFill>
                  <a:schemeClr val="accent6">
                    <a:lumMod val="20000"/>
                    <a:lumOff val="80000"/>
                  </a:schemeClr>
                </a:solidFill>
              </a:rPr>
              <a:t>serviços contínuos com regime de dedicação exclusiva de mão de obra ou predominância de mão de obra</a:t>
            </a:r>
            <a:r>
              <a:rPr lang="pt-BR" sz="1600" b="1" dirty="0">
                <a:solidFill>
                  <a:schemeClr val="accent6">
                    <a:lumMod val="20000"/>
                    <a:lumOff val="80000"/>
                  </a:schemeClr>
                </a:solidFill>
              </a:rPr>
              <a:t>, por meio da análise da variação dos custos contratuais, devendo estar </a:t>
            </a:r>
            <a:r>
              <a:rPr lang="pt-BR" sz="1600" b="1" u="sng" dirty="0">
                <a:solidFill>
                  <a:schemeClr val="accent6">
                    <a:lumMod val="20000"/>
                    <a:lumOff val="80000"/>
                  </a:schemeClr>
                </a:solidFill>
              </a:rPr>
              <a:t>prevista no edital com data vinculada à apresentação das propostas</a:t>
            </a:r>
            <a:r>
              <a:rPr lang="pt-BR" sz="1600" b="1" dirty="0">
                <a:solidFill>
                  <a:schemeClr val="accent6">
                    <a:lumMod val="20000"/>
                    <a:lumOff val="80000"/>
                  </a:schemeClr>
                </a:solidFill>
              </a:rPr>
              <a:t>, para os custos decorrentes do mercado, </a:t>
            </a:r>
            <a:r>
              <a:rPr lang="pt-BR" sz="1600" b="1" u="sng" dirty="0">
                <a:solidFill>
                  <a:schemeClr val="accent6">
                    <a:lumMod val="20000"/>
                    <a:lumOff val="80000"/>
                  </a:schemeClr>
                </a:solidFill>
              </a:rPr>
              <a:t>e com data vinculada ao acordo, à convenção coletiva ou ao dissídio coletivo ao qual o orçamento esteja vinculado, para os custos decorrentes da mão de obra</a:t>
            </a:r>
            <a:r>
              <a:rPr lang="pt-BR" sz="1600" b="1" dirty="0">
                <a:solidFill>
                  <a:schemeClr val="accent6">
                    <a:lumMod val="20000"/>
                    <a:lumOff val="80000"/>
                  </a:schemeClr>
                </a:solidFill>
              </a:rPr>
              <a:t>;</a:t>
            </a:r>
            <a:endParaRPr lang="pt-BR" sz="1600" b="1" dirty="0">
              <a:solidFill>
                <a:schemeClr val="accent6">
                  <a:lumMod val="20000"/>
                  <a:lumOff val="80000"/>
                </a:schemeClr>
              </a:solidFill>
              <a:latin typeface="Times New Roman" panose="02020603050405020304" pitchFamily="18" charset="0"/>
            </a:endParaRPr>
          </a:p>
        </p:txBody>
      </p:sp>
      <p:sp>
        <p:nvSpPr>
          <p:cNvPr id="40964" name="Espaço Reservado para Número de Slide 3">
            <a:extLst>
              <a:ext uri="{FF2B5EF4-FFF2-40B4-BE49-F238E27FC236}">
                <a16:creationId xmlns:a16="http://schemas.microsoft.com/office/drawing/2014/main" id="{FAA735AC-CEA5-45FD-BCF1-34F146F70A0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F7A0B642-8FC6-4F28-87A1-03B436EDF4F5}" type="slidenum">
              <a:rPr lang="pt-BR" altLang="pt-BR" sz="1800" smtClean="0">
                <a:solidFill>
                  <a:srgbClr val="008000"/>
                </a:solidFill>
              </a:rPr>
              <a:pPr>
                <a:spcBef>
                  <a:spcPct val="0"/>
                </a:spcBef>
                <a:buClrTx/>
                <a:buFontTx/>
                <a:buNone/>
              </a:pPr>
              <a:t>23</a:t>
            </a:fld>
            <a:endParaRPr lang="pt-BR" altLang="pt-BR" sz="1800">
              <a:solidFill>
                <a:srgbClr val="008000"/>
              </a:solidFill>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ítulo 1">
            <a:extLst>
              <a:ext uri="{FF2B5EF4-FFF2-40B4-BE49-F238E27FC236}">
                <a16:creationId xmlns:a16="http://schemas.microsoft.com/office/drawing/2014/main" id="{66432B75-95A2-4D72-8BFF-28E49B077AD0}"/>
              </a:ext>
            </a:extLst>
          </p:cNvPr>
          <p:cNvSpPr>
            <a:spLocks noGrp="1" noChangeArrowheads="1"/>
          </p:cNvSpPr>
          <p:nvPr>
            <p:ph type="title"/>
          </p:nvPr>
        </p:nvSpPr>
        <p:spPr/>
        <p:txBody>
          <a:bodyPr/>
          <a:lstStyle/>
          <a:p>
            <a:pPr algn="ctr"/>
            <a:r>
              <a:rPr lang="pt-BR" altLang="pt-BR" sz="2200"/>
              <a:t>NOVA LEI DE LICITAÇÕES - RESPONSABILIDADE</a:t>
            </a:r>
          </a:p>
        </p:txBody>
      </p:sp>
      <p:sp>
        <p:nvSpPr>
          <p:cNvPr id="3" name="Espaço Reservado para Conteúdo 2">
            <a:extLst>
              <a:ext uri="{FF2B5EF4-FFF2-40B4-BE49-F238E27FC236}">
                <a16:creationId xmlns:a16="http://schemas.microsoft.com/office/drawing/2014/main" id="{F98E02AE-F8C4-4942-B601-5C2AEADD86F7}"/>
              </a:ext>
            </a:extLst>
          </p:cNvPr>
          <p:cNvSpPr>
            <a:spLocks noGrp="1"/>
          </p:cNvSpPr>
          <p:nvPr>
            <p:ph idx="1"/>
          </p:nvPr>
        </p:nvSpPr>
        <p:spPr>
          <a:xfrm>
            <a:off x="684213" y="1196975"/>
            <a:ext cx="7991475" cy="3960813"/>
          </a:xfrm>
        </p:spPr>
        <p:txBody>
          <a:bodyPr/>
          <a:lstStyle/>
          <a:p>
            <a:pPr algn="just">
              <a:defRPr/>
            </a:pPr>
            <a:r>
              <a:rPr lang="pt-BR" sz="1600" b="1" dirty="0">
                <a:solidFill>
                  <a:schemeClr val="accent6">
                    <a:lumMod val="20000"/>
                    <a:lumOff val="80000"/>
                  </a:schemeClr>
                </a:solidFill>
              </a:rPr>
              <a:t>Art. 7º Caberá à autoridade máxima do órgão ou da entidade, ou a quem as normas de organização administrativa indicarem, promover gestão por competências e </a:t>
            </a:r>
            <a:r>
              <a:rPr lang="pt-BR" sz="1600" b="1" u="sng" dirty="0">
                <a:solidFill>
                  <a:schemeClr val="accent6">
                    <a:lumMod val="20000"/>
                    <a:lumOff val="80000"/>
                  </a:schemeClr>
                </a:solidFill>
              </a:rPr>
              <a:t>designar agentes públicos para o desempenho das funções essenciais à execução desta Lei</a:t>
            </a:r>
            <a:r>
              <a:rPr lang="pt-BR" sz="1600" b="1" dirty="0">
                <a:solidFill>
                  <a:schemeClr val="accent6">
                    <a:lumMod val="20000"/>
                    <a:lumOff val="80000"/>
                  </a:schemeClr>
                </a:solidFill>
              </a:rPr>
              <a:t> que preencham os seguintes requisitos:</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 - sejam, </a:t>
            </a:r>
            <a:r>
              <a:rPr lang="pt-BR" sz="1600" b="1" u="sng" dirty="0">
                <a:solidFill>
                  <a:schemeClr val="accent6">
                    <a:lumMod val="20000"/>
                    <a:lumOff val="80000"/>
                  </a:schemeClr>
                </a:solidFill>
              </a:rPr>
              <a:t>preferencialmente</a:t>
            </a:r>
            <a:r>
              <a:rPr lang="pt-BR" sz="1600" b="1" dirty="0">
                <a:solidFill>
                  <a:schemeClr val="accent6">
                    <a:lumMod val="20000"/>
                    <a:lumOff val="80000"/>
                  </a:schemeClr>
                </a:solidFill>
              </a:rPr>
              <a:t>, servidor efetivo ou empregado público dos quadros permanentes da Administração Pública;</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II - tenham </a:t>
            </a:r>
            <a:r>
              <a:rPr lang="pt-BR" sz="1600" b="1" u="sng" dirty="0">
                <a:solidFill>
                  <a:schemeClr val="accent6">
                    <a:lumMod val="20000"/>
                    <a:lumOff val="80000"/>
                  </a:schemeClr>
                </a:solidFill>
              </a:rPr>
              <a:t>atribuições relacionadas a licitações e contratos ou possuam formação compatível ou qualificação atestada por certificação profissional</a:t>
            </a:r>
            <a:r>
              <a:rPr lang="pt-BR" sz="1600" b="1" dirty="0">
                <a:solidFill>
                  <a:schemeClr val="accent6">
                    <a:lumMod val="20000"/>
                    <a:lumOff val="80000"/>
                  </a:schemeClr>
                </a:solidFill>
              </a:rPr>
              <a:t> emitida por escola de governo criada e mantida pelo poder público; e</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III - não sejam cônjuge ou companheiro de licitantes ou contratados habituais da Administração nem tenham com eles vínculo de parentesco, colateral ou por afinidade, até o terceiro grau, ou de natureza técnica, comercial, econômica, financeira, trabalhista e civil.</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 1º A autoridade referida no caput deste artigo deverá observar o </a:t>
            </a:r>
            <a:r>
              <a:rPr lang="pt-BR" sz="1600" b="1" u="sng" dirty="0">
                <a:solidFill>
                  <a:schemeClr val="accent6">
                    <a:lumMod val="20000"/>
                    <a:lumOff val="80000"/>
                  </a:schemeClr>
                </a:solidFill>
              </a:rPr>
              <a:t>princípio da segregação de funções, vedada a designação do mesmo agente público para atuação simultânea em funções mais suscetíveis a riscos</a:t>
            </a:r>
            <a:r>
              <a:rPr lang="pt-BR" sz="1600" b="1" dirty="0">
                <a:solidFill>
                  <a:schemeClr val="accent6">
                    <a:lumMod val="20000"/>
                    <a:lumOff val="80000"/>
                  </a:schemeClr>
                </a:solidFill>
              </a:rPr>
              <a:t>, de modo a reduzir a possibilidade de ocultação de erros e de ocorrência de fraudes na respectiva contratação.</a:t>
            </a:r>
            <a:endParaRPr lang="pt-BR" sz="16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41988" name="Espaço Reservado para Número de Slide 3">
            <a:extLst>
              <a:ext uri="{FF2B5EF4-FFF2-40B4-BE49-F238E27FC236}">
                <a16:creationId xmlns:a16="http://schemas.microsoft.com/office/drawing/2014/main" id="{ED017639-7BD3-44C7-8C2C-B60237C7908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325FB625-D823-4ED8-8DD9-0B7976973B4A}" type="slidenum">
              <a:rPr lang="pt-BR" altLang="pt-BR" sz="1800" smtClean="0">
                <a:solidFill>
                  <a:srgbClr val="008000"/>
                </a:solidFill>
              </a:rPr>
              <a:pPr>
                <a:spcBef>
                  <a:spcPct val="0"/>
                </a:spcBef>
                <a:buClrTx/>
                <a:buFontTx/>
                <a:buNone/>
              </a:pPr>
              <a:t>24</a:t>
            </a:fld>
            <a:endParaRPr lang="pt-BR" altLang="pt-BR" sz="1800">
              <a:solidFill>
                <a:srgbClr val="008000"/>
              </a:solidFill>
            </a:endParaRPr>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ítulo 1">
            <a:extLst>
              <a:ext uri="{FF2B5EF4-FFF2-40B4-BE49-F238E27FC236}">
                <a16:creationId xmlns:a16="http://schemas.microsoft.com/office/drawing/2014/main" id="{2919E7A6-2EC1-47EE-B9D3-0695F10E3951}"/>
              </a:ext>
            </a:extLst>
          </p:cNvPr>
          <p:cNvSpPr>
            <a:spLocks noGrp="1" noChangeArrowheads="1"/>
          </p:cNvSpPr>
          <p:nvPr>
            <p:ph type="title"/>
          </p:nvPr>
        </p:nvSpPr>
        <p:spPr/>
        <p:txBody>
          <a:bodyPr/>
          <a:lstStyle/>
          <a:p>
            <a:pPr algn="ctr"/>
            <a:r>
              <a:rPr lang="pt-BR" altLang="pt-BR" sz="2200"/>
              <a:t>NOVA LEI DE LICITAÇÕES - RESPONSABILIDADE</a:t>
            </a:r>
          </a:p>
        </p:txBody>
      </p:sp>
      <p:sp>
        <p:nvSpPr>
          <p:cNvPr id="3" name="Espaço Reservado para Conteúdo 2">
            <a:extLst>
              <a:ext uri="{FF2B5EF4-FFF2-40B4-BE49-F238E27FC236}">
                <a16:creationId xmlns:a16="http://schemas.microsoft.com/office/drawing/2014/main" id="{91D8A83E-EABF-45A9-B70C-2892E7782BF1}"/>
              </a:ext>
            </a:extLst>
          </p:cNvPr>
          <p:cNvSpPr>
            <a:spLocks noGrp="1"/>
          </p:cNvSpPr>
          <p:nvPr>
            <p:ph idx="1"/>
          </p:nvPr>
        </p:nvSpPr>
        <p:spPr>
          <a:xfrm>
            <a:off x="684213" y="1196975"/>
            <a:ext cx="7991475" cy="3960813"/>
          </a:xfrm>
        </p:spPr>
        <p:txBody>
          <a:bodyPr/>
          <a:lstStyle/>
          <a:p>
            <a:pPr algn="just">
              <a:defRPr/>
            </a:pPr>
            <a:r>
              <a:rPr lang="pt-BR" sz="1400" b="1" dirty="0">
                <a:solidFill>
                  <a:schemeClr val="accent6">
                    <a:lumMod val="20000"/>
                    <a:lumOff val="80000"/>
                  </a:schemeClr>
                </a:solidFill>
              </a:rPr>
              <a:t>Art. 8º A licitação será conduzida por </a:t>
            </a:r>
            <a:r>
              <a:rPr lang="pt-BR" sz="2000" b="1" u="sng" dirty="0">
                <a:solidFill>
                  <a:schemeClr val="accent6">
                    <a:lumMod val="20000"/>
                    <a:lumOff val="80000"/>
                  </a:schemeClr>
                </a:solidFill>
              </a:rPr>
              <a:t>agente de contratação</a:t>
            </a:r>
            <a:r>
              <a:rPr lang="pt-BR" sz="1400" b="1" dirty="0">
                <a:solidFill>
                  <a:schemeClr val="accent6">
                    <a:lumMod val="20000"/>
                    <a:lumOff val="80000"/>
                  </a:schemeClr>
                </a:solidFill>
              </a:rPr>
              <a:t>, pessoa designada pela autoridade competente, </a:t>
            </a:r>
            <a:r>
              <a:rPr lang="pt-BR" sz="1400" b="1" u="sng" dirty="0">
                <a:solidFill>
                  <a:schemeClr val="accent6">
                    <a:lumMod val="20000"/>
                    <a:lumOff val="80000"/>
                  </a:schemeClr>
                </a:solidFill>
              </a:rPr>
              <a:t>entre servidores efetivos ou empregados públicos dos quadros permanentes</a:t>
            </a:r>
            <a:r>
              <a:rPr lang="pt-BR" sz="1400" b="1" dirty="0">
                <a:solidFill>
                  <a:schemeClr val="accent6">
                    <a:lumMod val="20000"/>
                    <a:lumOff val="80000"/>
                  </a:schemeClr>
                </a:solidFill>
              </a:rPr>
              <a:t> da Administração Pública, para tomar decisões, acompanhar o trâmite da licitação, dar impulso ao procedimento licitatório e executar quaisquer outras atividades necessárias ao bom andamento do certame até a homologação.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1º O agente de contratação será auxiliado por equipe de apoio e responderá individualmente pelos atos que praticar, </a:t>
            </a:r>
            <a:r>
              <a:rPr lang="pt-BR" sz="1400" b="1" u="sng" dirty="0">
                <a:solidFill>
                  <a:schemeClr val="accent6">
                    <a:lumMod val="20000"/>
                    <a:lumOff val="80000"/>
                  </a:schemeClr>
                </a:solidFill>
              </a:rPr>
              <a:t>salvo quando induzido a erro</a:t>
            </a:r>
            <a:r>
              <a:rPr lang="pt-BR" sz="1400" b="1" dirty="0">
                <a:solidFill>
                  <a:schemeClr val="accent6">
                    <a:lumMod val="20000"/>
                    <a:lumOff val="80000"/>
                  </a:schemeClr>
                </a:solidFill>
              </a:rPr>
              <a:t> pela atuação da equipe.</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2º Em licitação que envolva bens ou serviços especiais, ..., </a:t>
            </a:r>
            <a:r>
              <a:rPr lang="pt-BR" sz="1400" b="1" u="sng" dirty="0">
                <a:solidFill>
                  <a:schemeClr val="accent6">
                    <a:lumMod val="20000"/>
                    <a:lumOff val="80000"/>
                  </a:schemeClr>
                </a:solidFill>
              </a:rPr>
              <a:t>o agente de contratação poderá ser substituído por comissão de contratação formada por, no mínimo, 3 (três) membros</a:t>
            </a:r>
            <a:r>
              <a:rPr lang="pt-BR" sz="1400" b="1" dirty="0">
                <a:solidFill>
                  <a:schemeClr val="accent6">
                    <a:lumMod val="20000"/>
                    <a:lumOff val="80000"/>
                  </a:schemeClr>
                </a:solidFill>
              </a:rPr>
              <a:t>, que responderão solidariamente por todos os atos praticados pela comissão, ressalvado </a:t>
            </a:r>
            <a:r>
              <a:rPr lang="pt-BR" sz="1400" b="1" u="sng" dirty="0">
                <a:solidFill>
                  <a:schemeClr val="accent6">
                    <a:lumMod val="20000"/>
                    <a:lumOff val="80000"/>
                  </a:schemeClr>
                </a:solidFill>
              </a:rPr>
              <a:t>o membro que expressar posição individual divergente fundamentada e registrada em ata</a:t>
            </a:r>
            <a:r>
              <a:rPr lang="pt-BR" sz="1400" b="1" dirty="0">
                <a:solidFill>
                  <a:schemeClr val="accent6">
                    <a:lumMod val="20000"/>
                    <a:lumOff val="80000"/>
                  </a:schemeClr>
                </a:solidFill>
              </a:rPr>
              <a:t> lavrada na reunião em que houver sido tomada a decisão.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3º As regras relativas à atuação do agente de contratação e da equipe de apoio, ao funcionamento da comissão de contratação e à atuação de fiscais e gestores de contratos de que trata esta Lei serão </a:t>
            </a:r>
            <a:r>
              <a:rPr lang="pt-BR" sz="1800" b="1" u="sng" dirty="0">
                <a:solidFill>
                  <a:schemeClr val="accent6">
                    <a:lumMod val="20000"/>
                    <a:lumOff val="80000"/>
                  </a:schemeClr>
                </a:solidFill>
              </a:rPr>
              <a:t>estabelecidas em regulamento</a:t>
            </a:r>
            <a:r>
              <a:rPr lang="pt-BR" sz="1400" b="1" dirty="0">
                <a:solidFill>
                  <a:schemeClr val="accent6">
                    <a:lumMod val="20000"/>
                    <a:lumOff val="80000"/>
                  </a:schemeClr>
                </a:solidFill>
              </a:rPr>
              <a:t>, e deverá ser prevista a possibilidade de eles contarem com o apoio dos órgãos de assessoramento jurídico e de controle interno para o desempenho das funções essenciais à execução do disposto nesta Lei.</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4º Em licitação que envolva bens ou serviços especiais cujo objeto não seja rotineiramente contratado pela Administração, poderá ser contratado, por prazo determinado, serviço de empresa ou de profissional especializado para assessorar os agentes públicos responsáveis pela condução da licitação.</a:t>
            </a:r>
            <a:endParaRPr lang="pt-BR" sz="1400" b="1" dirty="0">
              <a:solidFill>
                <a:schemeClr val="accent6">
                  <a:lumMod val="20000"/>
                  <a:lumOff val="80000"/>
                </a:schemeClr>
              </a:solidFill>
              <a:latin typeface="Times New Roman" panose="02020603050405020304" pitchFamily="18" charset="0"/>
            </a:endParaRPr>
          </a:p>
        </p:txBody>
      </p:sp>
      <p:sp>
        <p:nvSpPr>
          <p:cNvPr id="43012" name="Espaço Reservado para Número de Slide 3">
            <a:extLst>
              <a:ext uri="{FF2B5EF4-FFF2-40B4-BE49-F238E27FC236}">
                <a16:creationId xmlns:a16="http://schemas.microsoft.com/office/drawing/2014/main" id="{2D60F666-EDCD-437A-88E8-181C7376D9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D4D505BF-EADF-41A6-9B74-BCDF4EDF58CE}" type="slidenum">
              <a:rPr lang="pt-BR" altLang="pt-BR" sz="1800" smtClean="0">
                <a:solidFill>
                  <a:srgbClr val="008000"/>
                </a:solidFill>
              </a:rPr>
              <a:pPr>
                <a:spcBef>
                  <a:spcPct val="0"/>
                </a:spcBef>
                <a:buClrTx/>
                <a:buFontTx/>
                <a:buNone/>
              </a:pPr>
              <a:t>25</a:t>
            </a:fld>
            <a:endParaRPr lang="pt-BR" altLang="pt-BR" sz="1800">
              <a:solidFill>
                <a:srgbClr val="008000"/>
              </a:solidFill>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ítulo 1">
            <a:extLst>
              <a:ext uri="{FF2B5EF4-FFF2-40B4-BE49-F238E27FC236}">
                <a16:creationId xmlns:a16="http://schemas.microsoft.com/office/drawing/2014/main" id="{BE456ACB-C809-4600-AD47-5DDCA4F6C480}"/>
              </a:ext>
            </a:extLst>
          </p:cNvPr>
          <p:cNvSpPr>
            <a:spLocks noGrp="1" noChangeArrowheads="1"/>
          </p:cNvSpPr>
          <p:nvPr>
            <p:ph type="title"/>
          </p:nvPr>
        </p:nvSpPr>
        <p:spPr/>
        <p:txBody>
          <a:bodyPr/>
          <a:lstStyle/>
          <a:p>
            <a:pPr algn="ctr"/>
            <a:r>
              <a:rPr lang="pt-BR" altLang="pt-BR"/>
              <a:t>NOVA LEI DE LICITAÇÕES - vedações</a:t>
            </a:r>
          </a:p>
        </p:txBody>
      </p:sp>
      <p:sp>
        <p:nvSpPr>
          <p:cNvPr id="3" name="Espaço Reservado para Conteúdo 2">
            <a:extLst>
              <a:ext uri="{FF2B5EF4-FFF2-40B4-BE49-F238E27FC236}">
                <a16:creationId xmlns:a16="http://schemas.microsoft.com/office/drawing/2014/main" id="{93C251C8-C0AB-4E78-A211-ED9A5DD9CF31}"/>
              </a:ext>
            </a:extLst>
          </p:cNvPr>
          <p:cNvSpPr>
            <a:spLocks noGrp="1"/>
          </p:cNvSpPr>
          <p:nvPr>
            <p:ph idx="1"/>
          </p:nvPr>
        </p:nvSpPr>
        <p:spPr/>
        <p:txBody>
          <a:bodyPr/>
          <a:lstStyle/>
          <a:p>
            <a:pPr algn="just">
              <a:defRPr/>
            </a:pPr>
            <a:r>
              <a:rPr lang="pt-BR" sz="1800" b="1" dirty="0">
                <a:solidFill>
                  <a:schemeClr val="accent6">
                    <a:lumMod val="20000"/>
                    <a:lumOff val="80000"/>
                  </a:schemeClr>
                </a:solidFill>
              </a:rPr>
              <a:t>Art. 9º É vedado ao agente público designado para atuar na área de licitações e contratos, ressalvados os casos previstos em lei:</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 - admitir, prever, incluir ou tolerar, nos atos que praticar, situações que:</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a) comprometam, restrinjam ou frustrem o caráter competitivo do processo licitatório, inclusive nos casos de participação de sociedades cooperativas;</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b) estabeleçam preferências ou distinções em razão da naturalidade, da sede ou do domicílio dos licitantes;</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c) </a:t>
            </a:r>
            <a:r>
              <a:rPr lang="pt-BR" sz="1800" b="1" u="sng" dirty="0">
                <a:solidFill>
                  <a:schemeClr val="accent6">
                    <a:lumMod val="20000"/>
                    <a:lumOff val="80000"/>
                  </a:schemeClr>
                </a:solidFill>
              </a:rPr>
              <a:t>sejam impertinentes ou irrelevantes para o objeto específico do contrato</a:t>
            </a:r>
            <a:r>
              <a:rPr lang="pt-BR" sz="1800" b="1" dirty="0">
                <a:solidFill>
                  <a:schemeClr val="accent6">
                    <a:lumMod val="20000"/>
                    <a:lumOff val="80000"/>
                  </a:schemeClr>
                </a:solidFill>
              </a:rPr>
              <a:t>;</a:t>
            </a:r>
            <a:endParaRPr lang="pt-BR"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44036" name="Espaço Reservado para Número de Slide 3">
            <a:extLst>
              <a:ext uri="{FF2B5EF4-FFF2-40B4-BE49-F238E27FC236}">
                <a16:creationId xmlns:a16="http://schemas.microsoft.com/office/drawing/2014/main" id="{51D9FC87-C023-43A6-9727-25F061D594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3F414789-B1B2-40C2-9655-95046D8F53C7}" type="slidenum">
              <a:rPr lang="pt-BR" altLang="pt-BR" sz="1800" smtClean="0">
                <a:solidFill>
                  <a:srgbClr val="008000"/>
                </a:solidFill>
              </a:rPr>
              <a:pPr>
                <a:spcBef>
                  <a:spcPct val="0"/>
                </a:spcBef>
                <a:buClrTx/>
                <a:buFontTx/>
                <a:buNone/>
              </a:pPr>
              <a:t>26</a:t>
            </a:fld>
            <a:endParaRPr lang="pt-BR" altLang="pt-BR" sz="1800">
              <a:solidFill>
                <a:srgbClr val="008000"/>
              </a:solidFill>
            </a:endParaRPr>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ítulo 1">
            <a:extLst>
              <a:ext uri="{FF2B5EF4-FFF2-40B4-BE49-F238E27FC236}">
                <a16:creationId xmlns:a16="http://schemas.microsoft.com/office/drawing/2014/main" id="{46FDACC7-AFE0-4E07-95B4-E90A5E438E11}"/>
              </a:ext>
            </a:extLst>
          </p:cNvPr>
          <p:cNvSpPr>
            <a:spLocks noGrp="1" noChangeArrowheads="1"/>
          </p:cNvSpPr>
          <p:nvPr>
            <p:ph type="title"/>
          </p:nvPr>
        </p:nvSpPr>
        <p:spPr/>
        <p:txBody>
          <a:bodyPr/>
          <a:lstStyle/>
          <a:p>
            <a:pPr algn="ctr"/>
            <a:r>
              <a:rPr lang="pt-BR" altLang="pt-BR" sz="2000"/>
              <a:t>NOVA LEI DE LICITAÇÕES – representação administrativa e judicial</a:t>
            </a:r>
          </a:p>
        </p:txBody>
      </p:sp>
      <p:sp>
        <p:nvSpPr>
          <p:cNvPr id="3" name="Espaço Reservado para Conteúdo 2">
            <a:extLst>
              <a:ext uri="{FF2B5EF4-FFF2-40B4-BE49-F238E27FC236}">
                <a16:creationId xmlns:a16="http://schemas.microsoft.com/office/drawing/2014/main" id="{1D668A44-F9B8-4E38-9502-3DA222CA1E03}"/>
              </a:ext>
            </a:extLst>
          </p:cNvPr>
          <p:cNvSpPr>
            <a:spLocks noGrp="1"/>
          </p:cNvSpPr>
          <p:nvPr>
            <p:ph idx="1"/>
          </p:nvPr>
        </p:nvSpPr>
        <p:spPr/>
        <p:txBody>
          <a:bodyPr/>
          <a:lstStyle/>
          <a:p>
            <a:pPr algn="just">
              <a:defRPr/>
            </a:pPr>
            <a:r>
              <a:rPr lang="pt-BR" sz="1600" b="1" dirty="0">
                <a:solidFill>
                  <a:schemeClr val="accent6">
                    <a:lumMod val="20000"/>
                    <a:lumOff val="80000"/>
                  </a:schemeClr>
                </a:solidFill>
              </a:rPr>
              <a:t>Art. 10. Se as autoridades competentes e os servidores públicos que tiverem participado dos procedimentos relacionados às licitações e aos contratos de que trata esta Lei precisarem defender-se nas </a:t>
            </a:r>
            <a:r>
              <a:rPr lang="pt-BR" sz="1600" b="1" u="sng" dirty="0">
                <a:solidFill>
                  <a:schemeClr val="accent6">
                    <a:lumMod val="20000"/>
                    <a:lumOff val="80000"/>
                  </a:schemeClr>
                </a:solidFill>
              </a:rPr>
              <a:t>esferas administrativa, controladora ou judicial em razão de ato praticado com estrita observância de orientação constante em parecer jurídico</a:t>
            </a:r>
            <a:r>
              <a:rPr lang="pt-BR" sz="1600" b="1" dirty="0">
                <a:solidFill>
                  <a:schemeClr val="accent6">
                    <a:lumMod val="20000"/>
                    <a:lumOff val="80000"/>
                  </a:schemeClr>
                </a:solidFill>
              </a:rPr>
              <a:t> elaborado na forma do </a:t>
            </a:r>
            <a:r>
              <a:rPr lang="pt-BR" sz="1600" b="1" dirty="0">
                <a:solidFill>
                  <a:schemeClr val="accent6">
                    <a:lumMod val="20000"/>
                    <a:lumOff val="80000"/>
                  </a:schemeClr>
                </a:solidFill>
                <a:hlinkClick r:id="rId2"/>
              </a:rPr>
              <a:t>§ 1º do art. 53 desta Lei</a:t>
            </a:r>
            <a:r>
              <a:rPr lang="pt-BR" sz="1600" b="1" dirty="0">
                <a:solidFill>
                  <a:schemeClr val="accent6">
                    <a:lumMod val="20000"/>
                    <a:lumOff val="80000"/>
                  </a:schemeClr>
                </a:solidFill>
              </a:rPr>
              <a:t>, a </a:t>
            </a:r>
            <a:r>
              <a:rPr lang="pt-BR" sz="1600" b="1" u="sng" dirty="0">
                <a:solidFill>
                  <a:schemeClr val="accent6">
                    <a:lumMod val="20000"/>
                    <a:lumOff val="80000"/>
                  </a:schemeClr>
                </a:solidFill>
              </a:rPr>
              <a:t>advocacia pública</a:t>
            </a:r>
            <a:r>
              <a:rPr lang="pt-BR" sz="1600" b="1" dirty="0">
                <a:solidFill>
                  <a:schemeClr val="accent6">
                    <a:lumMod val="20000"/>
                    <a:lumOff val="80000"/>
                  </a:schemeClr>
                </a:solidFill>
              </a:rPr>
              <a:t> promoverá, a critério do agente público, sua representação judicial ou extrajudicial.</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 1º Não se aplica o disposto no caput deste artigo quando: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 - (VETADO);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II - provas da prática de </a:t>
            </a:r>
            <a:r>
              <a:rPr lang="pt-BR" sz="1600" b="1" u="sng" dirty="0">
                <a:solidFill>
                  <a:schemeClr val="accent6">
                    <a:lumMod val="20000"/>
                    <a:lumOff val="80000"/>
                  </a:schemeClr>
                </a:solidFill>
              </a:rPr>
              <a:t>atos ilícitos dolosos</a:t>
            </a:r>
            <a:r>
              <a:rPr lang="pt-BR" sz="1600" b="1" dirty="0">
                <a:solidFill>
                  <a:schemeClr val="accent6">
                    <a:lumMod val="20000"/>
                    <a:lumOff val="80000"/>
                  </a:schemeClr>
                </a:solidFill>
              </a:rPr>
              <a:t> constarem nos autos do processo administrativo ou judicial. </a:t>
            </a:r>
            <a:r>
              <a:rPr lang="pt-BR" sz="1600" b="1" dirty="0">
                <a:solidFill>
                  <a:srgbClr val="FF0000"/>
                </a:solidFill>
              </a:rPr>
              <a:t>[erro grosseiro não afasta]</a:t>
            </a:r>
            <a:endParaRPr lang="pt-BR" sz="1600" b="1" dirty="0">
              <a:solidFill>
                <a:srgbClr val="FF0000"/>
              </a:solidFill>
              <a:latin typeface="Times New Roman" panose="02020603050405020304" pitchFamily="18" charset="0"/>
            </a:endParaRPr>
          </a:p>
          <a:p>
            <a:pPr algn="just">
              <a:defRPr/>
            </a:pPr>
            <a:r>
              <a:rPr lang="pt-BR" sz="1600" b="1" dirty="0">
                <a:solidFill>
                  <a:schemeClr val="accent6">
                    <a:lumMod val="20000"/>
                    <a:lumOff val="80000"/>
                  </a:schemeClr>
                </a:solidFill>
              </a:rPr>
              <a:t>§ 2º Aplica-se o disposto no caput deste artigo inclusive na hipótese de o </a:t>
            </a:r>
            <a:r>
              <a:rPr lang="pt-BR" sz="1600" b="1" u="sng" dirty="0">
                <a:solidFill>
                  <a:schemeClr val="accent6">
                    <a:lumMod val="20000"/>
                    <a:lumOff val="80000"/>
                  </a:schemeClr>
                </a:solidFill>
              </a:rPr>
              <a:t>agente público não mais ocupar o cargo, emprego ou função em que foi praticado o ato</a:t>
            </a:r>
            <a:r>
              <a:rPr lang="pt-BR" sz="1600" b="1" dirty="0">
                <a:solidFill>
                  <a:schemeClr val="accent6">
                    <a:lumMod val="20000"/>
                    <a:lumOff val="80000"/>
                  </a:schemeClr>
                </a:solidFill>
              </a:rPr>
              <a:t> questionado.</a:t>
            </a:r>
            <a:endParaRPr lang="pt-BR" sz="1600" b="1" dirty="0">
              <a:solidFill>
                <a:schemeClr val="accent6">
                  <a:lumMod val="20000"/>
                  <a:lumOff val="80000"/>
                </a:schemeClr>
              </a:solidFill>
              <a:latin typeface="Times New Roman" panose="02020603050405020304" pitchFamily="18" charset="0"/>
            </a:endParaRPr>
          </a:p>
        </p:txBody>
      </p:sp>
      <p:sp>
        <p:nvSpPr>
          <p:cNvPr id="45060" name="Espaço Reservado para Número de Slide 3">
            <a:extLst>
              <a:ext uri="{FF2B5EF4-FFF2-40B4-BE49-F238E27FC236}">
                <a16:creationId xmlns:a16="http://schemas.microsoft.com/office/drawing/2014/main" id="{E49E3A4C-41E5-4D13-A30D-3DFA97AE3FC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17B89B8A-AC40-4F8D-B6FF-B3A46A1805FA}" type="slidenum">
              <a:rPr lang="pt-BR" altLang="pt-BR" sz="1800" smtClean="0">
                <a:solidFill>
                  <a:srgbClr val="008000"/>
                </a:solidFill>
              </a:rPr>
              <a:pPr>
                <a:spcBef>
                  <a:spcPct val="0"/>
                </a:spcBef>
                <a:buClrTx/>
                <a:buFontTx/>
                <a:buNone/>
              </a:pPr>
              <a:t>27</a:t>
            </a:fld>
            <a:endParaRPr lang="pt-BR" altLang="pt-BR" sz="1800">
              <a:solidFill>
                <a:srgbClr val="008000"/>
              </a:solidFill>
            </a:endParaRPr>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ítulo 1">
            <a:extLst>
              <a:ext uri="{FF2B5EF4-FFF2-40B4-BE49-F238E27FC236}">
                <a16:creationId xmlns:a16="http://schemas.microsoft.com/office/drawing/2014/main" id="{0A36986E-317E-4822-985A-963CE4EDF953}"/>
              </a:ext>
            </a:extLst>
          </p:cNvPr>
          <p:cNvSpPr>
            <a:spLocks noGrp="1" noChangeArrowheads="1"/>
          </p:cNvSpPr>
          <p:nvPr>
            <p:ph type="title"/>
          </p:nvPr>
        </p:nvSpPr>
        <p:spPr/>
        <p:txBody>
          <a:bodyPr/>
          <a:lstStyle/>
          <a:p>
            <a:pPr algn="ctr"/>
            <a:r>
              <a:rPr lang="pt-BR" altLang="pt-BR" sz="2200"/>
              <a:t>NOVA LEI DE LICITAÇÕES – publicidade e </a:t>
            </a:r>
            <a:br>
              <a:rPr lang="pt-BR" altLang="pt-BR" sz="2200"/>
            </a:br>
            <a:r>
              <a:rPr lang="pt-BR" altLang="pt-BR" sz="2200"/>
              <a:t>sigilo justificado</a:t>
            </a:r>
            <a:r>
              <a:rPr lang="pt-BR" altLang="pt-BR"/>
              <a:t> </a:t>
            </a:r>
          </a:p>
        </p:txBody>
      </p:sp>
      <p:sp>
        <p:nvSpPr>
          <p:cNvPr id="3" name="Espaço Reservado para Conteúdo 2">
            <a:extLst>
              <a:ext uri="{FF2B5EF4-FFF2-40B4-BE49-F238E27FC236}">
                <a16:creationId xmlns:a16="http://schemas.microsoft.com/office/drawing/2014/main" id="{E6B2C34F-238E-404C-A44A-9C49A213B133}"/>
              </a:ext>
            </a:extLst>
          </p:cNvPr>
          <p:cNvSpPr>
            <a:spLocks noGrp="1"/>
          </p:cNvSpPr>
          <p:nvPr>
            <p:ph idx="1"/>
          </p:nvPr>
        </p:nvSpPr>
        <p:spPr>
          <a:xfrm>
            <a:off x="684213" y="1196975"/>
            <a:ext cx="7991475" cy="3960813"/>
          </a:xfrm>
        </p:spPr>
        <p:txBody>
          <a:bodyPr/>
          <a:lstStyle/>
          <a:p>
            <a:pPr algn="just">
              <a:defRPr/>
            </a:pPr>
            <a:r>
              <a:rPr lang="pt-BR" sz="1600" b="1" dirty="0">
                <a:solidFill>
                  <a:schemeClr val="accent6">
                    <a:lumMod val="20000"/>
                    <a:lumOff val="80000"/>
                  </a:schemeClr>
                </a:solidFill>
              </a:rPr>
              <a:t>Art. 13. Os atos praticados no processo licitatório são públicos, ressalvadas as hipóteses de informações cujo sigilo seja imprescindível à segurança da sociedade e do Estado, na forma da lei.</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Parágrafo único. A </a:t>
            </a:r>
            <a:r>
              <a:rPr lang="pt-BR" sz="1600" b="1" u="sng" dirty="0">
                <a:solidFill>
                  <a:schemeClr val="accent6">
                    <a:lumMod val="20000"/>
                    <a:lumOff val="80000"/>
                  </a:schemeClr>
                </a:solidFill>
              </a:rPr>
              <a:t>publicidade será diferida</a:t>
            </a:r>
            <a:r>
              <a:rPr lang="pt-BR" sz="1600" b="1" dirty="0">
                <a:solidFill>
                  <a:schemeClr val="accent6">
                    <a:lumMod val="20000"/>
                    <a:lumOff val="80000"/>
                  </a:schemeClr>
                </a:solidFill>
              </a:rPr>
              <a:t>:</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 - quanto ao conteúdo das propostas, até a respectiva abertura;</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II - quanto ao orçamento da Administração, nos termos do </a:t>
            </a:r>
            <a:r>
              <a:rPr lang="pt-BR" sz="1600" b="1" dirty="0">
                <a:solidFill>
                  <a:schemeClr val="accent6">
                    <a:lumMod val="20000"/>
                    <a:lumOff val="80000"/>
                  </a:schemeClr>
                </a:solidFill>
                <a:hlinkClick r:id="rId2"/>
              </a:rPr>
              <a:t>art. 24 desta Lei.</a:t>
            </a:r>
            <a:endParaRPr lang="pt-BR" sz="1600" b="1" dirty="0">
              <a:solidFill>
                <a:schemeClr val="accent6">
                  <a:lumMod val="20000"/>
                  <a:lumOff val="80000"/>
                </a:schemeClr>
              </a:solidFill>
            </a:endParaRPr>
          </a:p>
          <a:p>
            <a:pPr algn="just">
              <a:defRPr/>
            </a:pPr>
            <a:r>
              <a:rPr lang="pt-BR" sz="1600" b="1" dirty="0">
                <a:solidFill>
                  <a:schemeClr val="accent6">
                    <a:lumMod val="20000"/>
                    <a:lumOff val="80000"/>
                  </a:schemeClr>
                </a:solidFill>
              </a:rPr>
              <a:t>Art. 24. </a:t>
            </a:r>
            <a:r>
              <a:rPr lang="pt-BR" sz="1600" b="1" dirty="0">
                <a:solidFill>
                  <a:srgbClr val="FF0000"/>
                </a:solidFill>
              </a:rPr>
              <a:t>Desde que justificado </a:t>
            </a:r>
            <a:r>
              <a:rPr lang="pt-BR" sz="1600" b="1" dirty="0">
                <a:solidFill>
                  <a:schemeClr val="accent4">
                    <a:lumMod val="60000"/>
                    <a:lumOff val="40000"/>
                  </a:schemeClr>
                </a:solidFill>
              </a:rPr>
              <a:t>[CONSERVADORISMO, DESCONHECIMENTO DO MERCADO, DEFICIÊNCIAS DOS PARÂMETROS, ECONOMIA DE ESCALA, EXPERIÊNCIA DOS PREGÕES]</a:t>
            </a:r>
            <a:r>
              <a:rPr lang="pt-BR" sz="1600" b="1" dirty="0">
                <a:solidFill>
                  <a:schemeClr val="accent6">
                    <a:lumMod val="20000"/>
                    <a:lumOff val="80000"/>
                  </a:schemeClr>
                </a:solidFill>
              </a:rPr>
              <a:t>, </a:t>
            </a:r>
            <a:r>
              <a:rPr lang="pt-BR" sz="1600" b="1" u="sng" dirty="0">
                <a:solidFill>
                  <a:schemeClr val="accent6">
                    <a:lumMod val="20000"/>
                    <a:lumOff val="80000"/>
                  </a:schemeClr>
                </a:solidFill>
              </a:rPr>
              <a:t>o orçamento estimado da contratação poderá ter caráter sigiloso</a:t>
            </a:r>
            <a:r>
              <a:rPr lang="pt-BR" sz="1600" b="1" dirty="0">
                <a:solidFill>
                  <a:schemeClr val="accent6">
                    <a:lumMod val="20000"/>
                    <a:lumOff val="80000"/>
                  </a:schemeClr>
                </a:solidFill>
              </a:rPr>
              <a:t>, sem prejuízo da divulgação do detalhamento dos quantitativos e das demais informações necessárias para a elaboração das propostas, e, nesse caso: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 - o sigilo não prevalecerá para os órgãos de controle interno e externo;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II - (VETADO).</a:t>
            </a:r>
            <a:endParaRPr lang="pt-BR" sz="16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Parágrafo único. Na hipótese de licitação em que for adotado o </a:t>
            </a:r>
            <a:r>
              <a:rPr lang="pt-BR" sz="1600" b="1" u="sng" dirty="0">
                <a:solidFill>
                  <a:schemeClr val="accent6">
                    <a:lumMod val="20000"/>
                    <a:lumOff val="80000"/>
                  </a:schemeClr>
                </a:solidFill>
              </a:rPr>
              <a:t>critério de julgamento por maior desconto</a:t>
            </a:r>
            <a:r>
              <a:rPr lang="pt-BR" sz="1600" b="1" dirty="0">
                <a:solidFill>
                  <a:schemeClr val="accent6">
                    <a:lumMod val="20000"/>
                    <a:lumOff val="80000"/>
                  </a:schemeClr>
                </a:solidFill>
              </a:rPr>
              <a:t>, o preço estimado ou o máximo aceitável constará do edital da licitação.</a:t>
            </a:r>
            <a:endParaRPr lang="pt-BR" sz="1600"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46084" name="Espaço Reservado para Número de Slide 3">
            <a:extLst>
              <a:ext uri="{FF2B5EF4-FFF2-40B4-BE49-F238E27FC236}">
                <a16:creationId xmlns:a16="http://schemas.microsoft.com/office/drawing/2014/main" id="{F813341C-76E9-4909-99FE-E82E9DA8439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A8BAF8D8-2CF3-4A66-AF41-B4379B4CB407}" type="slidenum">
              <a:rPr lang="pt-BR" altLang="pt-BR" sz="1800" smtClean="0">
                <a:solidFill>
                  <a:srgbClr val="008000"/>
                </a:solidFill>
              </a:rPr>
              <a:pPr>
                <a:spcBef>
                  <a:spcPct val="0"/>
                </a:spcBef>
                <a:buClrTx/>
                <a:buFontTx/>
                <a:buNone/>
              </a:pPr>
              <a:t>28</a:t>
            </a:fld>
            <a:endParaRPr lang="pt-BR" altLang="pt-BR" sz="1800">
              <a:solidFill>
                <a:srgbClr val="008000"/>
              </a:solidFill>
            </a:endParaRPr>
          </a:p>
        </p:txBody>
      </p:sp>
    </p:spTree>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ítulo 1">
            <a:extLst>
              <a:ext uri="{FF2B5EF4-FFF2-40B4-BE49-F238E27FC236}">
                <a16:creationId xmlns:a16="http://schemas.microsoft.com/office/drawing/2014/main" id="{03F42786-FDF0-49BC-9BAB-87FB24D86BAC}"/>
              </a:ext>
            </a:extLst>
          </p:cNvPr>
          <p:cNvSpPr>
            <a:spLocks noGrp="1" noChangeArrowheads="1"/>
          </p:cNvSpPr>
          <p:nvPr>
            <p:ph type="title"/>
          </p:nvPr>
        </p:nvSpPr>
        <p:spPr/>
        <p:txBody>
          <a:bodyPr/>
          <a:lstStyle/>
          <a:p>
            <a:pPr algn="ctr"/>
            <a:r>
              <a:rPr lang="pt-BR" altLang="pt-BR"/>
              <a:t>NOVA LEI DE LICITAÇÕES - fases</a:t>
            </a:r>
          </a:p>
        </p:txBody>
      </p:sp>
      <p:sp>
        <p:nvSpPr>
          <p:cNvPr id="3" name="Espaço Reservado para Conteúdo 2">
            <a:extLst>
              <a:ext uri="{FF2B5EF4-FFF2-40B4-BE49-F238E27FC236}">
                <a16:creationId xmlns:a16="http://schemas.microsoft.com/office/drawing/2014/main" id="{23809AEB-FBBC-4DBF-B3AB-5A06967DD5B4}"/>
              </a:ext>
            </a:extLst>
          </p:cNvPr>
          <p:cNvSpPr>
            <a:spLocks noGrp="1"/>
          </p:cNvSpPr>
          <p:nvPr>
            <p:ph idx="1"/>
          </p:nvPr>
        </p:nvSpPr>
        <p:spPr>
          <a:xfrm>
            <a:off x="330200" y="981075"/>
            <a:ext cx="7991475" cy="4105275"/>
          </a:xfrm>
        </p:spPr>
        <p:txBody>
          <a:bodyPr/>
          <a:lstStyle/>
          <a:p>
            <a:pPr algn="just">
              <a:defRPr/>
            </a:pPr>
            <a:r>
              <a:rPr lang="pt-BR" sz="1400" b="1" dirty="0">
                <a:solidFill>
                  <a:schemeClr val="accent6">
                    <a:lumMod val="20000"/>
                    <a:lumOff val="80000"/>
                  </a:schemeClr>
                </a:solidFill>
              </a:rPr>
              <a:t>Art. 17. O processo de licitação observará as seguintes</a:t>
            </a:r>
            <a:r>
              <a:rPr lang="pt-BR" sz="1400" b="1" u="sng" dirty="0">
                <a:solidFill>
                  <a:srgbClr val="FF0000"/>
                </a:solidFill>
              </a:rPr>
              <a:t> fases</a:t>
            </a:r>
            <a:r>
              <a:rPr lang="pt-BR" sz="1400" b="1" dirty="0">
                <a:solidFill>
                  <a:schemeClr val="accent6">
                    <a:lumMod val="20000"/>
                    <a:lumOff val="80000"/>
                  </a:schemeClr>
                </a:solidFill>
              </a:rPr>
              <a:t>, em sequência:</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I - preparatória; II - de divulgação do edital de licitação;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III - de apresentação de propostas e lances, quando for o caso;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u="sng" dirty="0">
                <a:solidFill>
                  <a:schemeClr val="accent6">
                    <a:lumMod val="20000"/>
                    <a:lumOff val="80000"/>
                  </a:schemeClr>
                </a:solidFill>
              </a:rPr>
              <a:t>IV - de julgamento; V - de habilitação; </a:t>
            </a:r>
            <a:r>
              <a:rPr lang="pt-BR" sz="1400" b="1" u="sng" dirty="0">
                <a:solidFill>
                  <a:srgbClr val="FF0000"/>
                </a:solidFill>
              </a:rPr>
              <a:t>[justificativa para a inversão de fases]</a:t>
            </a:r>
            <a:endParaRPr lang="pt-BR" sz="1400" b="1" u="sng" dirty="0">
              <a:solidFill>
                <a:srgbClr val="FF0000"/>
              </a:solidFill>
              <a:latin typeface="Times New Roman" panose="02020603050405020304" pitchFamily="18" charset="0"/>
            </a:endParaRPr>
          </a:p>
          <a:p>
            <a:pPr algn="just">
              <a:defRPr/>
            </a:pPr>
            <a:r>
              <a:rPr lang="pt-BR" sz="1400" b="1" dirty="0">
                <a:solidFill>
                  <a:schemeClr val="accent6">
                    <a:lumMod val="20000"/>
                    <a:lumOff val="80000"/>
                  </a:schemeClr>
                </a:solidFill>
              </a:rPr>
              <a:t>VI - recursal; VII - de homologação.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1º </a:t>
            </a:r>
            <a:r>
              <a:rPr lang="pt-BR" sz="1400" b="1" u="sng" dirty="0">
                <a:solidFill>
                  <a:schemeClr val="accent6">
                    <a:lumMod val="20000"/>
                    <a:lumOff val="80000"/>
                  </a:schemeClr>
                </a:solidFill>
              </a:rPr>
              <a:t>A fase referida no inciso V do caput deste artigo poderá, mediante ato motivado com explicitação dos benefícios decorrentes, anteceder as fases referidas nos incisos III e IV</a:t>
            </a:r>
            <a:r>
              <a:rPr lang="pt-BR" sz="1400" b="1" dirty="0">
                <a:solidFill>
                  <a:schemeClr val="accent6">
                    <a:lumMod val="20000"/>
                    <a:lumOff val="80000"/>
                  </a:schemeClr>
                </a:solidFill>
              </a:rPr>
              <a:t> do caput deste artigo, desde que expressamente previsto no edital de licitação.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2º As licitações serão realizadas preferencialmente sob a forma eletrônica, </a:t>
            </a:r>
            <a:r>
              <a:rPr lang="pt-BR" sz="1400" b="1" u="sng" dirty="0">
                <a:solidFill>
                  <a:schemeClr val="accent6">
                    <a:lumMod val="20000"/>
                    <a:lumOff val="80000"/>
                  </a:schemeClr>
                </a:solidFill>
              </a:rPr>
              <a:t>admitida a utilização da forma presencial, desde que motivada, devendo a sessão pública ser registrada em ata e gravada em áudio e vídeo.</a:t>
            </a:r>
            <a:endParaRPr lang="pt-BR" sz="1400" b="1" u="sng"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3º Desde que previsto no edital, na fase a que se refere o inciso IV do caput deste artigo, o órgão ou entidade licitante poderá, em relação ao licitante provisoriamente vencedor, realizar análise e avaliação da conformidade da proposta, mediante </a:t>
            </a:r>
            <a:r>
              <a:rPr lang="pt-BR" sz="1400" b="1" u="sng" dirty="0">
                <a:solidFill>
                  <a:schemeClr val="accent6">
                    <a:lumMod val="20000"/>
                    <a:lumOff val="80000"/>
                  </a:schemeClr>
                </a:solidFill>
              </a:rPr>
              <a:t>homologação de amostras, exame de conformidade e prova de conceito</a:t>
            </a:r>
            <a:r>
              <a:rPr lang="pt-BR" sz="1400" b="1" dirty="0">
                <a:solidFill>
                  <a:schemeClr val="accent6">
                    <a:lumMod val="20000"/>
                    <a:lumOff val="80000"/>
                  </a:schemeClr>
                </a:solidFill>
              </a:rPr>
              <a:t>, entre outros testes de interesse da Administração, de modo a comprovar sua aderência às especificações definidas no termo de referência ou no projeto básico.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5º Na hipótese excepcional de licitação sob a </a:t>
            </a:r>
            <a:r>
              <a:rPr lang="pt-BR" sz="1400" b="1" u="sng" dirty="0">
                <a:solidFill>
                  <a:schemeClr val="accent6">
                    <a:lumMod val="20000"/>
                    <a:lumOff val="80000"/>
                  </a:schemeClr>
                </a:solidFill>
              </a:rPr>
              <a:t>forma presencial</a:t>
            </a:r>
            <a:r>
              <a:rPr lang="pt-BR" sz="1400" b="1" dirty="0">
                <a:solidFill>
                  <a:schemeClr val="accent6">
                    <a:lumMod val="20000"/>
                    <a:lumOff val="80000"/>
                  </a:schemeClr>
                </a:solidFill>
              </a:rPr>
              <a:t> a que refere o § 2º deste artigo, a sessão pública de apresentação de propostas deverá ser gravada em áudio e vídeo, e a gravação será juntada aos autos do processo licitatório depois de seu encerramento.</a:t>
            </a:r>
            <a:endParaRPr lang="pt-BR" sz="1400" b="1" dirty="0">
              <a:solidFill>
                <a:schemeClr val="accent6">
                  <a:lumMod val="20000"/>
                  <a:lumOff val="80000"/>
                </a:schemeClr>
              </a:solidFill>
              <a:latin typeface="Times New Roman" panose="02020603050405020304" pitchFamily="18" charset="0"/>
            </a:endParaRPr>
          </a:p>
          <a:p>
            <a:pPr>
              <a:defRPr/>
            </a:pPr>
            <a:endParaRPr lang="pt-BR" sz="1400" dirty="0"/>
          </a:p>
        </p:txBody>
      </p:sp>
      <p:sp>
        <p:nvSpPr>
          <p:cNvPr id="47108" name="Espaço Reservado para Número de Slide 3">
            <a:extLst>
              <a:ext uri="{FF2B5EF4-FFF2-40B4-BE49-F238E27FC236}">
                <a16:creationId xmlns:a16="http://schemas.microsoft.com/office/drawing/2014/main" id="{A850ACEE-1F23-4E94-B4DB-DC1D089CF42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EEBF2EE2-8964-4EB8-8FF5-FBBA515F308C}" type="slidenum">
              <a:rPr lang="pt-BR" altLang="pt-BR" sz="1800" smtClean="0">
                <a:solidFill>
                  <a:srgbClr val="008000"/>
                </a:solidFill>
              </a:rPr>
              <a:pPr>
                <a:spcBef>
                  <a:spcPct val="0"/>
                </a:spcBef>
                <a:buClrTx/>
                <a:buFontTx/>
                <a:buNone/>
              </a:pPr>
              <a:t>29</a:t>
            </a:fld>
            <a:endParaRPr lang="pt-BR" altLang="pt-BR" sz="1800">
              <a:solidFill>
                <a:srgbClr val="008000"/>
              </a:solidFill>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a:extLst>
              <a:ext uri="{FF2B5EF4-FFF2-40B4-BE49-F238E27FC236}">
                <a16:creationId xmlns:a16="http://schemas.microsoft.com/office/drawing/2014/main" id="{B7EAE50B-4E7E-4CD5-B86D-A032D62F4002}"/>
              </a:ext>
            </a:extLst>
          </p:cNvPr>
          <p:cNvSpPr>
            <a:spLocks noGrp="1" noChangeArrowheads="1"/>
          </p:cNvSpPr>
          <p:nvPr>
            <p:ph type="title"/>
          </p:nvPr>
        </p:nvSpPr>
        <p:spPr/>
        <p:txBody>
          <a:bodyPr/>
          <a:lstStyle/>
          <a:p>
            <a:pPr algn="ctr"/>
            <a:r>
              <a:rPr lang="pt-BR" altLang="pt-BR"/>
              <a:t>Conselhos Profissionais</a:t>
            </a:r>
          </a:p>
        </p:txBody>
      </p:sp>
      <p:sp>
        <p:nvSpPr>
          <p:cNvPr id="3" name="Espaço Reservado para Conteúdo 2">
            <a:extLst>
              <a:ext uri="{FF2B5EF4-FFF2-40B4-BE49-F238E27FC236}">
                <a16:creationId xmlns:a16="http://schemas.microsoft.com/office/drawing/2014/main" id="{6D42205A-3521-461B-A741-712D7B0D976F}"/>
              </a:ext>
            </a:extLst>
          </p:cNvPr>
          <p:cNvSpPr>
            <a:spLocks noGrp="1"/>
          </p:cNvSpPr>
          <p:nvPr>
            <p:ph idx="1"/>
          </p:nvPr>
        </p:nvSpPr>
        <p:spPr>
          <a:xfrm>
            <a:off x="684213" y="1196975"/>
            <a:ext cx="7991475" cy="4319588"/>
          </a:xfrm>
        </p:spPr>
        <p:txBody>
          <a:bodyPr/>
          <a:lstStyle/>
          <a:p>
            <a:pPr>
              <a:defRPr/>
            </a:pPr>
            <a:r>
              <a:rPr lang="pt-BR" dirty="0"/>
              <a:t>Supremo Tribunal Federal no MS 21797</a:t>
            </a:r>
          </a:p>
          <a:p>
            <a:pPr marL="0" indent="0" algn="just">
              <a:buFont typeface="Wingdings" panose="05000000000000000000" pitchFamily="2" charset="2"/>
              <a:buNone/>
              <a:defRPr/>
            </a:pPr>
            <a:r>
              <a:rPr lang="pt-BR" sz="2400" dirty="0"/>
              <a:t>Natureza autárquica do Conselho Federal e dos Conselhos Regionais de [...] Obrigatoriedade de prestar contas ao Tribunal de Contas da União. C.F., art. 70, parágrafo único, art. 71, II. II. [...] Os servidores do Conselho Federal [...] deverão se submeter ao regime único da Lei 8.112, de 1990 [...] IV. - As contribuições cobradas pelas autarquias responsáveis pela fiscalização do exercício profissional são contribuições </a:t>
            </a:r>
            <a:r>
              <a:rPr lang="pt-BR" sz="2400" dirty="0" err="1"/>
              <a:t>parafiscais</a:t>
            </a:r>
            <a:r>
              <a:rPr lang="pt-BR" sz="2400" dirty="0"/>
              <a:t>, contribuições corporativas, com caráter tributário. C.F., art. 149.</a:t>
            </a:r>
            <a:r>
              <a:rPr lang="pt-BR" dirty="0"/>
              <a:t>  </a:t>
            </a:r>
          </a:p>
        </p:txBody>
      </p:sp>
      <p:sp>
        <p:nvSpPr>
          <p:cNvPr id="19460" name="Espaço Reservado para Número de Slide 3">
            <a:extLst>
              <a:ext uri="{FF2B5EF4-FFF2-40B4-BE49-F238E27FC236}">
                <a16:creationId xmlns:a16="http://schemas.microsoft.com/office/drawing/2014/main" id="{18EEB948-9A78-48E6-AFE3-BD6687E96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DF7A3CC4-3A10-406B-9C0C-DCB27F1054BC}" type="slidenum">
              <a:rPr lang="pt-BR" altLang="pt-BR" sz="1800" smtClean="0">
                <a:solidFill>
                  <a:srgbClr val="008000"/>
                </a:solidFill>
              </a:rPr>
              <a:pPr>
                <a:spcBef>
                  <a:spcPct val="0"/>
                </a:spcBef>
                <a:buClrTx/>
                <a:buFontTx/>
                <a:buNone/>
              </a:pPr>
              <a:t>3</a:t>
            </a:fld>
            <a:endParaRPr lang="pt-BR" altLang="pt-BR" sz="1800">
              <a:solidFill>
                <a:srgbClr val="008000"/>
              </a:solidFill>
            </a:endParaRPr>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ítulo 1">
            <a:extLst>
              <a:ext uri="{FF2B5EF4-FFF2-40B4-BE49-F238E27FC236}">
                <a16:creationId xmlns:a16="http://schemas.microsoft.com/office/drawing/2014/main" id="{2C078288-B672-4FFC-B9D1-794B00F60964}"/>
              </a:ext>
            </a:extLst>
          </p:cNvPr>
          <p:cNvSpPr>
            <a:spLocks noGrp="1" noChangeArrowheads="1"/>
          </p:cNvSpPr>
          <p:nvPr>
            <p:ph type="title"/>
          </p:nvPr>
        </p:nvSpPr>
        <p:spPr/>
        <p:txBody>
          <a:bodyPr/>
          <a:lstStyle/>
          <a:p>
            <a:pPr algn="ctr"/>
            <a:r>
              <a:rPr lang="pt-BR" altLang="pt-BR" sz="1800"/>
              <a:t>NOVA LEI DE LICITAÇÕES – todo sucesso depende da qualidade da fase preparatória</a:t>
            </a:r>
          </a:p>
        </p:txBody>
      </p:sp>
      <p:sp>
        <p:nvSpPr>
          <p:cNvPr id="3" name="Espaço Reservado para Conteúdo 2">
            <a:extLst>
              <a:ext uri="{FF2B5EF4-FFF2-40B4-BE49-F238E27FC236}">
                <a16:creationId xmlns:a16="http://schemas.microsoft.com/office/drawing/2014/main" id="{93276C38-BE54-4EB7-962E-981AE644B9F9}"/>
              </a:ext>
            </a:extLst>
          </p:cNvPr>
          <p:cNvSpPr>
            <a:spLocks noGrp="1"/>
          </p:cNvSpPr>
          <p:nvPr>
            <p:ph idx="1"/>
          </p:nvPr>
        </p:nvSpPr>
        <p:spPr>
          <a:xfrm>
            <a:off x="684213" y="1052513"/>
            <a:ext cx="7991475" cy="5184775"/>
          </a:xfrm>
        </p:spPr>
        <p:txBody>
          <a:bodyPr/>
          <a:lstStyle/>
          <a:p>
            <a:pPr algn="just">
              <a:defRPr/>
            </a:pPr>
            <a:r>
              <a:rPr lang="pt-BR" sz="1500" b="1" dirty="0">
                <a:solidFill>
                  <a:schemeClr val="accent6">
                    <a:lumMod val="20000"/>
                    <a:lumOff val="80000"/>
                  </a:schemeClr>
                </a:solidFill>
              </a:rPr>
              <a:t>Art. 18. A </a:t>
            </a:r>
            <a:r>
              <a:rPr lang="pt-BR" sz="1500" b="1" u="sng" dirty="0">
                <a:solidFill>
                  <a:schemeClr val="accent6">
                    <a:lumMod val="20000"/>
                    <a:lumOff val="80000"/>
                  </a:schemeClr>
                </a:solidFill>
              </a:rPr>
              <a:t>fase preparatória</a:t>
            </a:r>
            <a:r>
              <a:rPr lang="pt-BR" sz="1500" b="1" dirty="0">
                <a:solidFill>
                  <a:schemeClr val="accent6">
                    <a:lumMod val="20000"/>
                    <a:lumOff val="80000"/>
                  </a:schemeClr>
                </a:solidFill>
              </a:rPr>
              <a:t> do processo licitatório é caracterizada pelo planejamento e deve compatibilizar-se com o plano de contratações anual de que trata o </a:t>
            </a:r>
            <a:r>
              <a:rPr lang="pt-BR" sz="1500" b="1" dirty="0">
                <a:solidFill>
                  <a:srgbClr val="D2611C"/>
                </a:solidFill>
                <a:hlinkClick r:id="rId2"/>
              </a:rPr>
              <a:t>inciso VII do caput</a:t>
            </a:r>
            <a:r>
              <a:rPr lang="pt-BR" sz="1500" b="1" dirty="0">
                <a:solidFill>
                  <a:schemeClr val="accent6">
                    <a:lumMod val="20000"/>
                    <a:lumOff val="80000"/>
                  </a:schemeClr>
                </a:solidFill>
                <a:hlinkClick r:id="rId2"/>
              </a:rPr>
              <a:t> do art. 12 desta Lei</a:t>
            </a:r>
            <a:r>
              <a:rPr lang="pt-BR" sz="1500" b="1" dirty="0">
                <a:solidFill>
                  <a:schemeClr val="accent6">
                    <a:lumMod val="20000"/>
                    <a:lumOff val="80000"/>
                  </a:schemeClr>
                </a:solidFill>
              </a:rPr>
              <a:t>, sempre que elaborado, e com as leis orçamentárias, bem como abordar todas as considerações técnicas, mercadológicas e de gestão que podem interferir na contratação, compreendidos: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a descrição da </a:t>
            </a:r>
            <a:r>
              <a:rPr lang="pt-BR" sz="1500" b="1" u="sng" dirty="0">
                <a:solidFill>
                  <a:schemeClr val="accent6">
                    <a:lumMod val="20000"/>
                    <a:lumOff val="80000"/>
                  </a:schemeClr>
                </a:solidFill>
              </a:rPr>
              <a:t>necessidade da contratação</a:t>
            </a:r>
            <a:r>
              <a:rPr lang="pt-BR" sz="1500" b="1" dirty="0">
                <a:solidFill>
                  <a:schemeClr val="accent6">
                    <a:lumMod val="20000"/>
                    <a:lumOff val="80000"/>
                  </a:schemeClr>
                </a:solidFill>
              </a:rPr>
              <a:t> </a:t>
            </a:r>
            <a:r>
              <a:rPr lang="pt-BR" sz="1500" b="1" u="sng" dirty="0">
                <a:solidFill>
                  <a:schemeClr val="accent6">
                    <a:lumMod val="20000"/>
                    <a:lumOff val="80000"/>
                  </a:schemeClr>
                </a:solidFill>
              </a:rPr>
              <a:t>fundamentada em</a:t>
            </a:r>
            <a:r>
              <a:rPr lang="pt-BR" sz="1500" b="1" dirty="0">
                <a:solidFill>
                  <a:schemeClr val="accent6">
                    <a:lumMod val="20000"/>
                    <a:lumOff val="80000"/>
                  </a:schemeClr>
                </a:solidFill>
              </a:rPr>
              <a:t> estudo técnico preliminar que caracterize o interesse público envolvido;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a:t>
            </a:r>
            <a:r>
              <a:rPr lang="pt-BR" sz="1500" b="1" u="sng" dirty="0">
                <a:solidFill>
                  <a:schemeClr val="accent6">
                    <a:lumMod val="20000"/>
                    <a:lumOff val="80000"/>
                  </a:schemeClr>
                </a:solidFill>
              </a:rPr>
              <a:t>a definição do objeto para o atendimento da necessidade</a:t>
            </a:r>
            <a:r>
              <a:rPr lang="pt-BR" sz="1500" b="1" dirty="0">
                <a:solidFill>
                  <a:schemeClr val="accent6">
                    <a:lumMod val="20000"/>
                    <a:lumOff val="80000"/>
                  </a:schemeClr>
                </a:solidFill>
              </a:rPr>
              <a:t>, por meio de termo de referência, anteprojeto, projeto básico ou projeto executivo, conforme o caso;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IX - </a:t>
            </a:r>
            <a:r>
              <a:rPr lang="pt-BR" sz="1500" b="1" u="sng" dirty="0">
                <a:solidFill>
                  <a:schemeClr val="accent6">
                    <a:lumMod val="20000"/>
                    <a:lumOff val="80000"/>
                  </a:schemeClr>
                </a:solidFill>
              </a:rPr>
              <a:t>a motivação circunstanciada das condições do edital, tais como</a:t>
            </a:r>
            <a:r>
              <a:rPr lang="pt-BR" sz="1500" b="1" dirty="0">
                <a:solidFill>
                  <a:schemeClr val="accent6">
                    <a:lumMod val="20000"/>
                    <a:lumOff val="80000"/>
                  </a:schemeClr>
                </a:solidFill>
              </a:rPr>
              <a:t> justificativa de exigências de qualificação técnica, mediante indicação das parcelas de maior relevância técnica ou valor significativo do objeto, e de qualificação econômico-financeira, ...;</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X - </a:t>
            </a:r>
            <a:r>
              <a:rPr lang="pt-BR" sz="1500" b="1" u="sng" dirty="0">
                <a:solidFill>
                  <a:schemeClr val="accent6">
                    <a:lumMod val="20000"/>
                    <a:lumOff val="80000"/>
                  </a:schemeClr>
                </a:solidFill>
              </a:rPr>
              <a:t>a análise dos riscos</a:t>
            </a:r>
            <a:r>
              <a:rPr lang="pt-BR" sz="1500" b="1" dirty="0">
                <a:solidFill>
                  <a:schemeClr val="accent6">
                    <a:lumMod val="20000"/>
                    <a:lumOff val="80000"/>
                  </a:schemeClr>
                </a:solidFill>
              </a:rPr>
              <a:t> que possam comprometer o </a:t>
            </a:r>
            <a:r>
              <a:rPr lang="pt-BR" sz="1500" b="1" u="sng" dirty="0">
                <a:solidFill>
                  <a:schemeClr val="accent6">
                    <a:lumMod val="20000"/>
                    <a:lumOff val="80000"/>
                  </a:schemeClr>
                </a:solidFill>
              </a:rPr>
              <a:t>sucesso da licitação e a boa execução contratual</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XI - </a:t>
            </a:r>
            <a:r>
              <a:rPr lang="pt-BR" sz="1500" b="1" u="sng" dirty="0">
                <a:solidFill>
                  <a:schemeClr val="accent6">
                    <a:lumMod val="20000"/>
                    <a:lumOff val="80000"/>
                  </a:schemeClr>
                </a:solidFill>
              </a:rPr>
              <a:t>a motivação sobre o momento da divulgação do orçamento da licitação</a:t>
            </a:r>
            <a:r>
              <a:rPr lang="pt-BR" sz="1500" b="1" dirty="0">
                <a:solidFill>
                  <a:schemeClr val="accent6">
                    <a:lumMod val="20000"/>
                    <a:lumOff val="80000"/>
                  </a:schemeClr>
                </a:solidFill>
              </a:rPr>
              <a:t>, observado o </a:t>
            </a:r>
            <a:r>
              <a:rPr lang="pt-BR" sz="1500" b="1" dirty="0">
                <a:solidFill>
                  <a:schemeClr val="accent6">
                    <a:lumMod val="20000"/>
                    <a:lumOff val="80000"/>
                  </a:schemeClr>
                </a:solidFill>
                <a:hlinkClick r:id="rId3"/>
              </a:rPr>
              <a:t>art. 24 desta Lei.</a:t>
            </a:r>
            <a:endParaRPr lang="pt-BR" sz="15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48132" name="Espaço Reservado para Número de Slide 3">
            <a:extLst>
              <a:ext uri="{FF2B5EF4-FFF2-40B4-BE49-F238E27FC236}">
                <a16:creationId xmlns:a16="http://schemas.microsoft.com/office/drawing/2014/main" id="{9614777F-B690-478D-B6DA-9652CD47D60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7DA9CC01-E7BA-457A-99AF-2F8FDB187C0B}" type="slidenum">
              <a:rPr lang="pt-BR" altLang="pt-BR" sz="1800" smtClean="0">
                <a:solidFill>
                  <a:srgbClr val="008000"/>
                </a:solidFill>
              </a:rPr>
              <a:pPr>
                <a:spcBef>
                  <a:spcPct val="0"/>
                </a:spcBef>
                <a:buClrTx/>
                <a:buFontTx/>
                <a:buNone/>
              </a:pPr>
              <a:t>30</a:t>
            </a:fld>
            <a:endParaRPr lang="pt-BR" altLang="pt-BR" sz="1800">
              <a:solidFill>
                <a:srgbClr val="008000"/>
              </a:solidFill>
            </a:endParaRPr>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ítulo 1">
            <a:extLst>
              <a:ext uri="{FF2B5EF4-FFF2-40B4-BE49-F238E27FC236}">
                <a16:creationId xmlns:a16="http://schemas.microsoft.com/office/drawing/2014/main" id="{85E4499C-0BE0-4F0D-9805-8D037081C413}"/>
              </a:ext>
            </a:extLst>
          </p:cNvPr>
          <p:cNvSpPr>
            <a:spLocks noGrp="1" noChangeArrowheads="1"/>
          </p:cNvSpPr>
          <p:nvPr>
            <p:ph type="title"/>
          </p:nvPr>
        </p:nvSpPr>
        <p:spPr>
          <a:xfrm>
            <a:off x="323850" y="188913"/>
            <a:ext cx="8462963" cy="1008062"/>
          </a:xfrm>
        </p:spPr>
        <p:txBody>
          <a:bodyPr/>
          <a:lstStyle/>
          <a:p>
            <a:pPr algn="ctr"/>
            <a:r>
              <a:rPr lang="pt-BR" altLang="pt-BR" sz="2200"/>
              <a:t>NOVA LEI DE LICITAÇÕES – centralização e padronização</a:t>
            </a:r>
          </a:p>
        </p:txBody>
      </p:sp>
      <p:sp>
        <p:nvSpPr>
          <p:cNvPr id="3" name="Espaço Reservado para Conteúdo 2">
            <a:extLst>
              <a:ext uri="{FF2B5EF4-FFF2-40B4-BE49-F238E27FC236}">
                <a16:creationId xmlns:a16="http://schemas.microsoft.com/office/drawing/2014/main" id="{21B5E465-96EB-414F-ADA7-8D5A00BB6B90}"/>
              </a:ext>
            </a:extLst>
          </p:cNvPr>
          <p:cNvSpPr>
            <a:spLocks noGrp="1"/>
          </p:cNvSpPr>
          <p:nvPr>
            <p:ph idx="1"/>
          </p:nvPr>
        </p:nvSpPr>
        <p:spPr>
          <a:xfrm>
            <a:off x="684213" y="908050"/>
            <a:ext cx="7991475" cy="4249738"/>
          </a:xfrm>
        </p:spPr>
        <p:txBody>
          <a:bodyPr/>
          <a:lstStyle/>
          <a:p>
            <a:pPr algn="just">
              <a:defRPr/>
            </a:pPr>
            <a:r>
              <a:rPr lang="pt-BR" sz="1500" b="1" dirty="0">
                <a:solidFill>
                  <a:schemeClr val="accent6">
                    <a:lumMod val="20000"/>
                    <a:lumOff val="80000"/>
                  </a:schemeClr>
                </a:solidFill>
              </a:rPr>
              <a:t>Art. 19. Os </a:t>
            </a:r>
            <a:r>
              <a:rPr lang="pt-BR" sz="1500" b="1" u="sng" dirty="0">
                <a:solidFill>
                  <a:schemeClr val="accent6">
                    <a:lumMod val="20000"/>
                    <a:lumOff val="80000"/>
                  </a:schemeClr>
                </a:solidFill>
              </a:rPr>
              <a:t>órgãos da Administração com competências regulamentares</a:t>
            </a:r>
            <a:r>
              <a:rPr lang="pt-BR" sz="1500" b="1" dirty="0">
                <a:solidFill>
                  <a:schemeClr val="accent6">
                    <a:lumMod val="20000"/>
                    <a:lumOff val="80000"/>
                  </a:schemeClr>
                </a:solidFill>
              </a:rPr>
              <a:t> relativas às atividades de administração de materiais, de obras e serviços e de licitações e contratos deverão: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instituir instrumentos que permitam, preferencialmente, a </a:t>
            </a:r>
            <a:r>
              <a:rPr lang="pt-BR" sz="1500" b="1" u="sng" dirty="0">
                <a:solidFill>
                  <a:schemeClr val="accent6">
                    <a:lumMod val="20000"/>
                    <a:lumOff val="80000"/>
                  </a:schemeClr>
                </a:solidFill>
              </a:rPr>
              <a:t>centralização dos procedimentos de aquisição e contratação</a:t>
            </a:r>
            <a:r>
              <a:rPr lang="pt-BR" sz="1500" b="1" dirty="0">
                <a:solidFill>
                  <a:schemeClr val="accent6">
                    <a:lumMod val="20000"/>
                    <a:lumOff val="80000"/>
                  </a:schemeClr>
                </a:solidFill>
              </a:rPr>
              <a:t> de bens e serviços;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criar </a:t>
            </a:r>
            <a:r>
              <a:rPr lang="pt-BR" sz="1500" b="1" u="sng" dirty="0">
                <a:solidFill>
                  <a:schemeClr val="accent6">
                    <a:lumMod val="20000"/>
                    <a:lumOff val="80000"/>
                  </a:schemeClr>
                </a:solidFill>
              </a:rPr>
              <a:t>catálogo eletrônico de padronização de compras, serviços e obras</a:t>
            </a:r>
            <a:r>
              <a:rPr lang="pt-BR" sz="1500" b="1" dirty="0">
                <a:solidFill>
                  <a:schemeClr val="accent6">
                    <a:lumMod val="20000"/>
                    <a:lumOff val="80000"/>
                  </a:schemeClr>
                </a:solidFill>
              </a:rPr>
              <a:t>, admitida a adoção do catálogo do Poder Executivo federal por todos os entes federativos;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III - instituir </a:t>
            </a:r>
            <a:r>
              <a:rPr lang="pt-BR" sz="1500" b="1" u="sng" dirty="0">
                <a:solidFill>
                  <a:schemeClr val="accent6">
                    <a:lumMod val="20000"/>
                    <a:lumOff val="80000"/>
                  </a:schemeClr>
                </a:solidFill>
              </a:rPr>
              <a:t>sistema informatizado de acompanhamento de obras, inclusive com recursos de imagem e vídeo</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IV - instituir, com auxílio dos órgãos de assessoramento jurídico e de controle interno, </a:t>
            </a:r>
            <a:r>
              <a:rPr lang="pt-BR" sz="1500" b="1" u="sng" dirty="0">
                <a:solidFill>
                  <a:schemeClr val="accent6">
                    <a:lumMod val="20000"/>
                    <a:lumOff val="80000"/>
                  </a:schemeClr>
                </a:solidFill>
              </a:rPr>
              <a:t>modelos de minutas de editais, de termos de referência, de contratos padronizados</a:t>
            </a:r>
            <a:r>
              <a:rPr lang="pt-BR" sz="1500" b="1" dirty="0">
                <a:solidFill>
                  <a:schemeClr val="accent6">
                    <a:lumMod val="20000"/>
                    <a:lumOff val="80000"/>
                  </a:schemeClr>
                </a:solidFill>
              </a:rPr>
              <a:t> e de outros documentos, admitida a adoção das minutas do Poder Executivo federal por todos os entes federativos;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1º O catálogo referido no inciso II do caput deste artigo poderá ser utilizado em licitações cujo critério de julgamento seja o de </a:t>
            </a:r>
            <a:r>
              <a:rPr lang="pt-BR" sz="1500" b="1" u="sng" dirty="0">
                <a:solidFill>
                  <a:schemeClr val="accent6">
                    <a:lumMod val="20000"/>
                    <a:lumOff val="80000"/>
                  </a:schemeClr>
                </a:solidFill>
              </a:rPr>
              <a:t>menor preço ou o de maior desconto</a:t>
            </a:r>
            <a:r>
              <a:rPr lang="pt-BR" sz="1500" b="1" dirty="0">
                <a:solidFill>
                  <a:schemeClr val="accent6">
                    <a:lumMod val="20000"/>
                    <a:lumOff val="80000"/>
                  </a:schemeClr>
                </a:solidFill>
              </a:rPr>
              <a:t> e conterá toda a documentação e os procedimentos próprios da fase interna de licitações, assim como as especificações dos respectivos objetos, conforme disposto em regulamento.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600" b="1" dirty="0">
                <a:solidFill>
                  <a:schemeClr val="accent6">
                    <a:lumMod val="20000"/>
                    <a:lumOff val="80000"/>
                  </a:schemeClr>
                </a:solidFill>
              </a:rPr>
              <a:t>§ 2º </a:t>
            </a:r>
            <a:r>
              <a:rPr lang="pt-BR" sz="1600" b="1" u="sng" dirty="0">
                <a:solidFill>
                  <a:schemeClr val="accent6">
                    <a:lumMod val="20000"/>
                    <a:lumOff val="80000"/>
                  </a:schemeClr>
                </a:solidFill>
              </a:rPr>
              <a:t>A não utilização do catálogo eletrônico de padronização de que trata o inciso II do caput ou dos modelos de minutas de que trata o inciso IV do caput deste artigo deverá ser justificada por escrito e anexada ao respectivo processo licitatório</a:t>
            </a:r>
            <a:r>
              <a:rPr lang="pt-BR" sz="1600" b="1" dirty="0">
                <a:solidFill>
                  <a:schemeClr val="accent6">
                    <a:lumMod val="20000"/>
                    <a:lumOff val="80000"/>
                  </a:schemeClr>
                </a:solidFill>
              </a:rPr>
              <a:t>.</a:t>
            </a:r>
            <a:endParaRPr lang="pt-BR" sz="1600" b="1" dirty="0">
              <a:solidFill>
                <a:schemeClr val="accent6">
                  <a:lumMod val="20000"/>
                  <a:lumOff val="80000"/>
                </a:schemeClr>
              </a:solidFill>
              <a:latin typeface="Times New Roman" panose="02020603050405020304" pitchFamily="18" charset="0"/>
            </a:endParaRPr>
          </a:p>
        </p:txBody>
      </p:sp>
      <p:sp>
        <p:nvSpPr>
          <p:cNvPr id="49156" name="Espaço Reservado para Número de Slide 3">
            <a:extLst>
              <a:ext uri="{FF2B5EF4-FFF2-40B4-BE49-F238E27FC236}">
                <a16:creationId xmlns:a16="http://schemas.microsoft.com/office/drawing/2014/main" id="{EF8013D4-A82D-4428-9655-29D8C8E5861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B6917440-5CFA-404D-A70A-74657711331F}" type="slidenum">
              <a:rPr lang="pt-BR" altLang="pt-BR" sz="1800" smtClean="0">
                <a:solidFill>
                  <a:srgbClr val="008000"/>
                </a:solidFill>
              </a:rPr>
              <a:pPr>
                <a:spcBef>
                  <a:spcPct val="0"/>
                </a:spcBef>
                <a:buClrTx/>
                <a:buFontTx/>
                <a:buNone/>
              </a:pPr>
              <a:t>31</a:t>
            </a:fld>
            <a:endParaRPr lang="pt-BR" altLang="pt-BR" sz="1800">
              <a:solidFill>
                <a:srgbClr val="008000"/>
              </a:solidFill>
            </a:endParaRPr>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ítulo 1">
            <a:extLst>
              <a:ext uri="{FF2B5EF4-FFF2-40B4-BE49-F238E27FC236}">
                <a16:creationId xmlns:a16="http://schemas.microsoft.com/office/drawing/2014/main" id="{E27BB63A-2838-4964-A4D7-D77DCA998E4D}"/>
              </a:ext>
            </a:extLst>
          </p:cNvPr>
          <p:cNvSpPr>
            <a:spLocks noGrp="1" noChangeArrowheads="1"/>
          </p:cNvSpPr>
          <p:nvPr>
            <p:ph type="title"/>
          </p:nvPr>
        </p:nvSpPr>
        <p:spPr/>
        <p:txBody>
          <a:bodyPr/>
          <a:lstStyle/>
          <a:p>
            <a:pPr algn="ctr"/>
            <a:r>
              <a:rPr lang="pt-BR" altLang="pt-BR" sz="2400"/>
              <a:t>NOVA LEI DE LICITAÇÕES – matriz de riscos</a:t>
            </a:r>
          </a:p>
        </p:txBody>
      </p:sp>
      <p:sp>
        <p:nvSpPr>
          <p:cNvPr id="3" name="Espaço Reservado para Conteúdo 2">
            <a:extLst>
              <a:ext uri="{FF2B5EF4-FFF2-40B4-BE49-F238E27FC236}">
                <a16:creationId xmlns:a16="http://schemas.microsoft.com/office/drawing/2014/main" id="{69D2334D-F717-4D03-93D6-82122341AA09}"/>
              </a:ext>
            </a:extLst>
          </p:cNvPr>
          <p:cNvSpPr>
            <a:spLocks noGrp="1"/>
          </p:cNvSpPr>
          <p:nvPr>
            <p:ph idx="1"/>
          </p:nvPr>
        </p:nvSpPr>
        <p:spPr>
          <a:xfrm>
            <a:off x="684213" y="1052513"/>
            <a:ext cx="7991475" cy="4105275"/>
          </a:xfrm>
        </p:spPr>
        <p:txBody>
          <a:bodyPr/>
          <a:lstStyle/>
          <a:p>
            <a:pPr algn="just">
              <a:defRPr/>
            </a:pPr>
            <a:r>
              <a:rPr lang="pt-BR" sz="1500" b="1" dirty="0">
                <a:solidFill>
                  <a:schemeClr val="accent6">
                    <a:lumMod val="20000"/>
                    <a:lumOff val="80000"/>
                  </a:schemeClr>
                </a:solidFill>
              </a:rPr>
              <a:t>Art. 22. O edital poderá contemplar </a:t>
            </a:r>
            <a:r>
              <a:rPr lang="pt-BR" sz="1500" b="1" u="sng" dirty="0">
                <a:solidFill>
                  <a:schemeClr val="accent6">
                    <a:lumMod val="20000"/>
                    <a:lumOff val="80000"/>
                  </a:schemeClr>
                </a:solidFill>
              </a:rPr>
              <a:t>matriz de </a:t>
            </a:r>
            <a:r>
              <a:rPr lang="pt-BR" sz="1500" b="1" u="sng" dirty="0">
                <a:solidFill>
                  <a:srgbClr val="FF0000"/>
                </a:solidFill>
              </a:rPr>
              <a:t>alocação</a:t>
            </a:r>
            <a:r>
              <a:rPr lang="pt-BR" sz="1500" b="1" u="sng" dirty="0">
                <a:solidFill>
                  <a:schemeClr val="accent6">
                    <a:lumMod val="20000"/>
                    <a:lumOff val="80000"/>
                  </a:schemeClr>
                </a:solidFill>
              </a:rPr>
              <a:t> de riscos entre o contratante e o contratado</a:t>
            </a:r>
            <a:r>
              <a:rPr lang="pt-BR" sz="1500" b="1" dirty="0">
                <a:solidFill>
                  <a:schemeClr val="accent6">
                    <a:lumMod val="20000"/>
                    <a:lumOff val="80000"/>
                  </a:schemeClr>
                </a:solidFill>
              </a:rPr>
              <a:t>, hipótese em que o cálculo do </a:t>
            </a:r>
            <a:r>
              <a:rPr lang="pt-BR" sz="1500" b="1" u="sng" dirty="0">
                <a:solidFill>
                  <a:schemeClr val="accent6">
                    <a:lumMod val="20000"/>
                    <a:lumOff val="80000"/>
                  </a:schemeClr>
                </a:solidFill>
              </a:rPr>
              <a:t>valor estimado da contratação poderá considerar taxa de risco compatível com o objeto da licitação e com os riscos atribuídos ao contratado</a:t>
            </a:r>
            <a:r>
              <a:rPr lang="pt-BR" sz="1500" b="1" dirty="0">
                <a:solidFill>
                  <a:schemeClr val="accent6">
                    <a:lumMod val="20000"/>
                    <a:lumOff val="80000"/>
                  </a:schemeClr>
                </a:solidFill>
              </a:rPr>
              <a:t>, de acordo com metodologia predefinida pelo ente federativo.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2º O contrato deverá refletir a alocação realizada pela matriz de riscos, especialmente quanto: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às hipóteses de alteração para o restabelecimento da equação econômico-financeira do contrato nos casos em que o sinistro seja considerado na matriz de riscos como </a:t>
            </a:r>
            <a:r>
              <a:rPr lang="pt-BR" sz="1500" b="1" u="sng" dirty="0">
                <a:solidFill>
                  <a:schemeClr val="accent6">
                    <a:lumMod val="20000"/>
                    <a:lumOff val="80000"/>
                  </a:schemeClr>
                </a:solidFill>
              </a:rPr>
              <a:t>causa de desequilíbrio não suportada pela parte que pretenda o restabelecimento</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à possibilidade de </a:t>
            </a:r>
            <a:r>
              <a:rPr lang="pt-BR" sz="1500" b="1" u="sng" dirty="0">
                <a:solidFill>
                  <a:schemeClr val="accent6">
                    <a:lumMod val="20000"/>
                    <a:lumOff val="80000"/>
                  </a:schemeClr>
                </a:solidFill>
              </a:rPr>
              <a:t>resolução quando o sinistro majorar excessivamente ou impedir a continuidade da execução</a:t>
            </a:r>
            <a:r>
              <a:rPr lang="pt-BR" sz="1500" b="1" dirty="0">
                <a:solidFill>
                  <a:schemeClr val="accent6">
                    <a:lumMod val="20000"/>
                    <a:lumOff val="80000"/>
                  </a:schemeClr>
                </a:solidFill>
              </a:rPr>
              <a:t> contratual;</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III - à contratação de </a:t>
            </a:r>
            <a:r>
              <a:rPr lang="pt-BR" sz="1500" b="1" u="sng" dirty="0">
                <a:solidFill>
                  <a:schemeClr val="accent6">
                    <a:lumMod val="20000"/>
                    <a:lumOff val="80000"/>
                  </a:schemeClr>
                </a:solidFill>
              </a:rPr>
              <a:t>seguros obrigatórios previamente definidos no contrato, integrado o custo de contratação ao preço ofertado</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4º </a:t>
            </a:r>
            <a:r>
              <a:rPr lang="pt-BR" sz="1500" b="1" u="sng" dirty="0">
                <a:solidFill>
                  <a:schemeClr val="accent6">
                    <a:lumMod val="20000"/>
                    <a:lumOff val="80000"/>
                  </a:schemeClr>
                </a:solidFill>
              </a:rPr>
              <a:t>Nas contratações integradas ou </a:t>
            </a:r>
            <a:r>
              <a:rPr lang="pt-BR" sz="1500" b="1" u="sng" dirty="0" err="1">
                <a:solidFill>
                  <a:schemeClr val="accent6">
                    <a:lumMod val="20000"/>
                    <a:lumOff val="80000"/>
                  </a:schemeClr>
                </a:solidFill>
              </a:rPr>
              <a:t>semi-integradas</a:t>
            </a:r>
            <a:r>
              <a:rPr lang="pt-BR" sz="1500" b="1" u="sng" dirty="0">
                <a:solidFill>
                  <a:schemeClr val="accent6">
                    <a:lumMod val="20000"/>
                    <a:lumOff val="80000"/>
                  </a:schemeClr>
                </a:solidFill>
              </a:rPr>
              <a:t>, os riscos</a:t>
            </a:r>
            <a:r>
              <a:rPr lang="pt-BR" sz="1500" b="1" dirty="0">
                <a:solidFill>
                  <a:schemeClr val="accent6">
                    <a:lumMod val="20000"/>
                    <a:lumOff val="80000"/>
                  </a:schemeClr>
                </a:solidFill>
              </a:rPr>
              <a:t> decorrentes de </a:t>
            </a:r>
            <a:r>
              <a:rPr lang="pt-BR" sz="1500" b="1" u="sng" dirty="0">
                <a:solidFill>
                  <a:schemeClr val="accent6">
                    <a:lumMod val="20000"/>
                    <a:lumOff val="80000"/>
                  </a:schemeClr>
                </a:solidFill>
              </a:rPr>
              <a:t>fatos supervenientes</a:t>
            </a:r>
            <a:r>
              <a:rPr lang="pt-BR" sz="1500" b="1" dirty="0">
                <a:solidFill>
                  <a:schemeClr val="accent6">
                    <a:lumMod val="20000"/>
                    <a:lumOff val="80000"/>
                  </a:schemeClr>
                </a:solidFill>
              </a:rPr>
              <a:t> à contratação </a:t>
            </a:r>
            <a:r>
              <a:rPr lang="pt-BR" sz="1500" b="1" u="sng" dirty="0">
                <a:solidFill>
                  <a:schemeClr val="accent6">
                    <a:lumMod val="20000"/>
                    <a:lumOff val="80000"/>
                  </a:schemeClr>
                </a:solidFill>
              </a:rPr>
              <a:t>associados à escolha da solução de projeto básico pelo contratado</a:t>
            </a:r>
            <a:r>
              <a:rPr lang="pt-BR" sz="1500" b="1" dirty="0">
                <a:solidFill>
                  <a:schemeClr val="accent6">
                    <a:lumMod val="20000"/>
                    <a:lumOff val="80000"/>
                  </a:schemeClr>
                </a:solidFill>
              </a:rPr>
              <a:t> deverão ser alocados como de sua responsabilidade na matriz de riscos.</a:t>
            </a:r>
            <a:endParaRPr lang="pt-BR" sz="15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sz="1500" b="1" dirty="0">
              <a:solidFill>
                <a:schemeClr val="accent6">
                  <a:lumMod val="20000"/>
                  <a:lumOff val="80000"/>
                </a:schemeClr>
              </a:solidFill>
            </a:endParaRPr>
          </a:p>
        </p:txBody>
      </p:sp>
      <p:sp>
        <p:nvSpPr>
          <p:cNvPr id="50180" name="Espaço Reservado para Número de Slide 3">
            <a:extLst>
              <a:ext uri="{FF2B5EF4-FFF2-40B4-BE49-F238E27FC236}">
                <a16:creationId xmlns:a16="http://schemas.microsoft.com/office/drawing/2014/main" id="{BC3E36FE-3D52-4B0A-A3BF-C61C2969AE3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1D2C057F-818D-4911-B9FD-D087E5A1FF5C}" type="slidenum">
              <a:rPr lang="pt-BR" altLang="pt-BR" sz="1800" smtClean="0">
                <a:solidFill>
                  <a:srgbClr val="008000"/>
                </a:solidFill>
              </a:rPr>
              <a:pPr>
                <a:spcBef>
                  <a:spcPct val="0"/>
                </a:spcBef>
                <a:buClrTx/>
                <a:buFontTx/>
                <a:buNone/>
              </a:pPr>
              <a:t>32</a:t>
            </a:fld>
            <a:endParaRPr lang="pt-BR" altLang="pt-BR" sz="1800">
              <a:solidFill>
                <a:srgbClr val="008000"/>
              </a:solidFill>
            </a:endParaRPr>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ítulo 1">
            <a:extLst>
              <a:ext uri="{FF2B5EF4-FFF2-40B4-BE49-F238E27FC236}">
                <a16:creationId xmlns:a16="http://schemas.microsoft.com/office/drawing/2014/main" id="{981B74A2-0AD0-4BBA-A160-A4255E3CC96E}"/>
              </a:ext>
            </a:extLst>
          </p:cNvPr>
          <p:cNvSpPr>
            <a:spLocks noGrp="1" noChangeArrowheads="1"/>
          </p:cNvSpPr>
          <p:nvPr>
            <p:ph type="title"/>
          </p:nvPr>
        </p:nvSpPr>
        <p:spPr/>
        <p:txBody>
          <a:bodyPr/>
          <a:lstStyle/>
          <a:p>
            <a:pPr algn="ctr"/>
            <a:r>
              <a:rPr lang="pt-BR" altLang="pt-BR" sz="2200"/>
              <a:t>NOVA LEI DE LICITAÇÕES – MITIGAÇÃO DOS RISCOS – OBRAS INACABADAS</a:t>
            </a:r>
          </a:p>
        </p:txBody>
      </p:sp>
      <p:sp>
        <p:nvSpPr>
          <p:cNvPr id="51203" name="Espaço Reservado para Conteúdo 2">
            <a:extLst>
              <a:ext uri="{FF2B5EF4-FFF2-40B4-BE49-F238E27FC236}">
                <a16:creationId xmlns:a16="http://schemas.microsoft.com/office/drawing/2014/main" id="{C27FE903-5B11-43AE-A569-B439AD0C5AAE}"/>
              </a:ext>
            </a:extLst>
          </p:cNvPr>
          <p:cNvSpPr>
            <a:spLocks noGrp="1" noChangeArrowheads="1"/>
          </p:cNvSpPr>
          <p:nvPr>
            <p:ph idx="1"/>
          </p:nvPr>
        </p:nvSpPr>
        <p:spPr/>
        <p:txBody>
          <a:bodyPr/>
          <a:lstStyle/>
          <a:p>
            <a:pPr algn="just"/>
            <a:r>
              <a:rPr lang="pt-BR" altLang="pt-BR" sz="2000" b="1"/>
              <a:t>Step-in right Art. 102. Obras e serviços de engenharia: possibilidade de se exigir o seguro garantia e prever que a seguradora assuma a execução e conclua o objeto, em caso de inadimplemento DA CONTRATADA</a:t>
            </a:r>
          </a:p>
          <a:p>
            <a:pPr algn="just"/>
            <a:endParaRPr lang="pt-BR" altLang="pt-BR" sz="2000" b="1"/>
          </a:p>
          <a:p>
            <a:pPr algn="just"/>
            <a:r>
              <a:rPr lang="pt-BR" altLang="pt-BR" sz="2000" b="1"/>
              <a:t>Poder da seguradora (interveniente no contrato) de acompanhar a execução contratual e livre acesso</a:t>
            </a:r>
          </a:p>
          <a:p>
            <a:pPr algn="just"/>
            <a:endParaRPr lang="pt-BR" altLang="pt-BR" sz="2000" b="1"/>
          </a:p>
          <a:p>
            <a:pPr algn="just"/>
            <a:r>
              <a:rPr lang="pt-BR" altLang="pt-BR" sz="2000" b="1"/>
              <a:t>Seguradora assumiu e concluiu o objeto? </a:t>
            </a:r>
          </a:p>
          <a:p>
            <a:pPr lvl="1" algn="just"/>
            <a:r>
              <a:rPr lang="pt-BR" altLang="pt-BR" sz="1800" b="1"/>
              <a:t>Sim! Seguradora é isenta de pagar a importância segurada indicada na apólice </a:t>
            </a:r>
          </a:p>
          <a:p>
            <a:pPr lvl="1" algn="just"/>
            <a:r>
              <a:rPr lang="pt-BR" altLang="pt-BR" sz="1800" b="1"/>
              <a:t>Não! Seguradora paga a integralidade da importância segurada indicada na apólice </a:t>
            </a:r>
          </a:p>
        </p:txBody>
      </p:sp>
      <p:sp>
        <p:nvSpPr>
          <p:cNvPr id="51204" name="Espaço Reservado para Número de Slide 3">
            <a:extLst>
              <a:ext uri="{FF2B5EF4-FFF2-40B4-BE49-F238E27FC236}">
                <a16:creationId xmlns:a16="http://schemas.microsoft.com/office/drawing/2014/main" id="{EBF6AAAF-B9BF-462F-B118-950B33CC908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59169CD7-6C1E-440C-BC78-AE8D106D7D3D}" type="slidenum">
              <a:rPr lang="pt-BR" altLang="pt-BR" sz="1800" smtClean="0">
                <a:solidFill>
                  <a:srgbClr val="008000"/>
                </a:solidFill>
              </a:rPr>
              <a:pPr>
                <a:spcBef>
                  <a:spcPct val="0"/>
                </a:spcBef>
                <a:buClrTx/>
                <a:buFontTx/>
                <a:buNone/>
              </a:pPr>
              <a:t>33</a:t>
            </a:fld>
            <a:endParaRPr lang="pt-BR" altLang="pt-BR" sz="1800">
              <a:solidFill>
                <a:srgbClr val="008000"/>
              </a:solidFill>
            </a:endParaRPr>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ítulo 1">
            <a:extLst>
              <a:ext uri="{FF2B5EF4-FFF2-40B4-BE49-F238E27FC236}">
                <a16:creationId xmlns:a16="http://schemas.microsoft.com/office/drawing/2014/main" id="{3A113B7E-9A51-45B8-B7CC-3E6C68BDE87C}"/>
              </a:ext>
            </a:extLst>
          </p:cNvPr>
          <p:cNvSpPr>
            <a:spLocks noGrp="1" noChangeArrowheads="1"/>
          </p:cNvSpPr>
          <p:nvPr>
            <p:ph type="title"/>
          </p:nvPr>
        </p:nvSpPr>
        <p:spPr/>
        <p:txBody>
          <a:bodyPr/>
          <a:lstStyle/>
          <a:p>
            <a:pPr algn="ctr"/>
            <a:r>
              <a:rPr lang="pt-BR" altLang="pt-BR" sz="2200"/>
              <a:t>NOVA LEI DE LICITAÇÕES – ESTIMATIVA DE PREÇOS</a:t>
            </a:r>
          </a:p>
        </p:txBody>
      </p:sp>
      <p:sp>
        <p:nvSpPr>
          <p:cNvPr id="3" name="Espaço Reservado para Conteúdo 2">
            <a:extLst>
              <a:ext uri="{FF2B5EF4-FFF2-40B4-BE49-F238E27FC236}">
                <a16:creationId xmlns:a16="http://schemas.microsoft.com/office/drawing/2014/main" id="{2908C852-C896-42F7-9EC2-DF22A7E8D5E3}"/>
              </a:ext>
            </a:extLst>
          </p:cNvPr>
          <p:cNvSpPr>
            <a:spLocks noGrp="1"/>
          </p:cNvSpPr>
          <p:nvPr>
            <p:ph idx="1"/>
          </p:nvPr>
        </p:nvSpPr>
        <p:spPr>
          <a:xfrm>
            <a:off x="684213" y="1125538"/>
            <a:ext cx="7991475" cy="4032250"/>
          </a:xfrm>
        </p:spPr>
        <p:txBody>
          <a:bodyPr/>
          <a:lstStyle/>
          <a:p>
            <a:pPr algn="just">
              <a:defRPr/>
            </a:pPr>
            <a:r>
              <a:rPr lang="pt-BR" sz="1400" b="1" dirty="0">
                <a:solidFill>
                  <a:schemeClr val="accent6">
                    <a:lumMod val="20000"/>
                    <a:lumOff val="80000"/>
                  </a:schemeClr>
                </a:solidFill>
              </a:rPr>
              <a:t>Art. 23. O valor previamente estimado da contratação deverá ser compatível com os valores praticados pelo mercado, considerados os preços constantes de bancos de dados públicos e as quantidades a serem contratadas, </a:t>
            </a:r>
            <a:r>
              <a:rPr lang="pt-BR" sz="1400" b="1" u="sng" dirty="0">
                <a:solidFill>
                  <a:schemeClr val="accent6">
                    <a:lumMod val="20000"/>
                    <a:lumOff val="80000"/>
                  </a:schemeClr>
                </a:solidFill>
              </a:rPr>
              <a:t>observadas a potencial economia de escala e as peculiaridades do local de execução do objeto</a:t>
            </a:r>
            <a:r>
              <a:rPr lang="pt-BR" sz="1400" b="1" dirty="0">
                <a:solidFill>
                  <a:schemeClr val="accent6">
                    <a:lumMod val="20000"/>
                    <a:lumOff val="80000"/>
                  </a:schemeClr>
                </a:solidFill>
              </a:rPr>
              <a:t>.</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1º No processo licitatório para aquisição de bens e contratação de serviços em geral, conforme regulamento, o valor estimado será definido com base no melhor preço aferido por meio da utilização dos seguintes parâmetros, </a:t>
            </a:r>
            <a:r>
              <a:rPr lang="pt-BR" sz="1400" b="1" u="sng" dirty="0">
                <a:solidFill>
                  <a:schemeClr val="accent6">
                    <a:lumMod val="20000"/>
                    <a:lumOff val="80000"/>
                  </a:schemeClr>
                </a:solidFill>
              </a:rPr>
              <a:t>adotados de forma combinada ou não</a:t>
            </a:r>
            <a:r>
              <a:rPr lang="pt-BR" sz="1400" b="1" dirty="0">
                <a:solidFill>
                  <a:schemeClr val="accent6">
                    <a:lumMod val="20000"/>
                    <a:lumOff val="80000"/>
                  </a:schemeClr>
                </a:solidFill>
              </a:rPr>
              <a:t>:</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I - composição de custos unitários menores ou iguais à </a:t>
            </a:r>
            <a:r>
              <a:rPr lang="pt-BR" sz="1400" b="1" u="sng" dirty="0">
                <a:solidFill>
                  <a:schemeClr val="accent6">
                    <a:lumMod val="20000"/>
                    <a:lumOff val="80000"/>
                  </a:schemeClr>
                </a:solidFill>
              </a:rPr>
              <a:t>mediana do item correspondente no painel para consulta de preços</a:t>
            </a:r>
            <a:r>
              <a:rPr lang="pt-BR" sz="1400" b="1" dirty="0">
                <a:solidFill>
                  <a:schemeClr val="accent6">
                    <a:lumMod val="20000"/>
                    <a:lumOff val="80000"/>
                  </a:schemeClr>
                </a:solidFill>
              </a:rPr>
              <a:t> ou no banco de preços em saúde disponíveis no Portal Nacional de Contratações Públicas (PNCP);</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II - contratações similares feitas pela Administração Pública, em execução ou </a:t>
            </a:r>
            <a:r>
              <a:rPr lang="pt-BR" sz="1400" b="1" u="sng" dirty="0">
                <a:solidFill>
                  <a:schemeClr val="accent6">
                    <a:lumMod val="20000"/>
                    <a:lumOff val="80000"/>
                  </a:schemeClr>
                </a:solidFill>
              </a:rPr>
              <a:t>concluídas no período de 1 (um) ano anterior à data da pesquisa de preços</a:t>
            </a:r>
            <a:r>
              <a:rPr lang="pt-BR" sz="1400" b="1" dirty="0">
                <a:solidFill>
                  <a:schemeClr val="accent6">
                    <a:lumMod val="20000"/>
                    <a:lumOff val="80000"/>
                  </a:schemeClr>
                </a:solidFill>
              </a:rPr>
              <a:t>, inclusive mediante sistema de registro de preços, observado o índice de atualização de preços correspondente;</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III - utilização de dados de pesquisa publicada em mídia especializada, </a:t>
            </a:r>
            <a:r>
              <a:rPr lang="pt-BR" sz="1400" b="1" u="sng" dirty="0">
                <a:solidFill>
                  <a:schemeClr val="accent6">
                    <a:lumMod val="20000"/>
                    <a:lumOff val="80000"/>
                  </a:schemeClr>
                </a:solidFill>
              </a:rPr>
              <a:t>de tabela de referência formalmente aprovada pelo Poder Executivo federal</a:t>
            </a:r>
            <a:r>
              <a:rPr lang="pt-BR" sz="1400" b="1" dirty="0">
                <a:solidFill>
                  <a:schemeClr val="accent6">
                    <a:lumMod val="20000"/>
                    <a:lumOff val="80000"/>
                  </a:schemeClr>
                </a:solidFill>
              </a:rPr>
              <a:t> e de sítios eletrônicos especializados ou de domínio amplo, desde que contenham a data e hora de acesso;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IV - </a:t>
            </a:r>
            <a:r>
              <a:rPr lang="pt-BR" sz="1400" b="1" u="sng" dirty="0">
                <a:solidFill>
                  <a:schemeClr val="accent6">
                    <a:lumMod val="20000"/>
                    <a:lumOff val="80000"/>
                  </a:schemeClr>
                </a:solidFill>
              </a:rPr>
              <a:t>pesquisa direta com no mínimo 3 (três) fornecedores, mediante solicitação formal de cotação, desde que seja apresentada justificativa da escolha desses fornecedores</a:t>
            </a:r>
            <a:r>
              <a:rPr lang="pt-BR" sz="1400" b="1" dirty="0">
                <a:solidFill>
                  <a:schemeClr val="accent6">
                    <a:lumMod val="20000"/>
                    <a:lumOff val="80000"/>
                  </a:schemeClr>
                </a:solidFill>
              </a:rPr>
              <a:t> e que não tenham sido obtidos os orçamentos com mais de 6 (seis) meses de antecedência da data de divulgação do edital;</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V - pesquisa na base nacional de notas fiscais eletrônicas, na forma de regulamento.</a:t>
            </a:r>
            <a:endParaRPr lang="pt-BR" sz="1400" b="1" dirty="0">
              <a:solidFill>
                <a:schemeClr val="accent6">
                  <a:lumMod val="20000"/>
                  <a:lumOff val="80000"/>
                </a:schemeClr>
              </a:solidFill>
              <a:latin typeface="Times New Roman" panose="02020603050405020304" pitchFamily="18" charset="0"/>
            </a:endParaRPr>
          </a:p>
        </p:txBody>
      </p:sp>
      <p:sp>
        <p:nvSpPr>
          <p:cNvPr id="52228" name="Espaço Reservado para Número de Slide 3">
            <a:extLst>
              <a:ext uri="{FF2B5EF4-FFF2-40B4-BE49-F238E27FC236}">
                <a16:creationId xmlns:a16="http://schemas.microsoft.com/office/drawing/2014/main" id="{54F460B4-5813-4433-AFDA-C6C25FC45BD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2316E17E-F729-4D55-9DB2-188F7E4A28DD}" type="slidenum">
              <a:rPr lang="pt-BR" altLang="pt-BR" sz="1800" smtClean="0">
                <a:solidFill>
                  <a:srgbClr val="008000"/>
                </a:solidFill>
              </a:rPr>
              <a:pPr>
                <a:spcBef>
                  <a:spcPct val="0"/>
                </a:spcBef>
                <a:buClrTx/>
                <a:buFontTx/>
                <a:buNone/>
              </a:pPr>
              <a:t>34</a:t>
            </a:fld>
            <a:endParaRPr lang="pt-BR" altLang="pt-BR" sz="1800">
              <a:solidFill>
                <a:srgbClr val="008000"/>
              </a:solidFill>
            </a:endParaRPr>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ítulo 1">
            <a:extLst>
              <a:ext uri="{FF2B5EF4-FFF2-40B4-BE49-F238E27FC236}">
                <a16:creationId xmlns:a16="http://schemas.microsoft.com/office/drawing/2014/main" id="{F8A05CE1-F52D-4FB6-BFAF-4482F1E908A5}"/>
              </a:ext>
            </a:extLst>
          </p:cNvPr>
          <p:cNvSpPr>
            <a:spLocks noGrp="1" noChangeArrowheads="1"/>
          </p:cNvSpPr>
          <p:nvPr>
            <p:ph type="title"/>
          </p:nvPr>
        </p:nvSpPr>
        <p:spPr>
          <a:xfrm>
            <a:off x="323850" y="530225"/>
            <a:ext cx="8462963" cy="325438"/>
          </a:xfrm>
        </p:spPr>
        <p:txBody>
          <a:bodyPr/>
          <a:lstStyle/>
          <a:p>
            <a:r>
              <a:rPr lang="pt-BR" altLang="pt-BR" sz="2200"/>
              <a:t>NOVA LEI DE LICITAÇÕES – ESTIMATIVA DE PREÇOS</a:t>
            </a:r>
          </a:p>
        </p:txBody>
      </p:sp>
      <p:sp>
        <p:nvSpPr>
          <p:cNvPr id="3" name="Espaço Reservado para Conteúdo 2">
            <a:extLst>
              <a:ext uri="{FF2B5EF4-FFF2-40B4-BE49-F238E27FC236}">
                <a16:creationId xmlns:a16="http://schemas.microsoft.com/office/drawing/2014/main" id="{C2FD0341-FE13-41BF-8CD4-0F6A37BFFA1C}"/>
              </a:ext>
            </a:extLst>
          </p:cNvPr>
          <p:cNvSpPr>
            <a:spLocks noGrp="1"/>
          </p:cNvSpPr>
          <p:nvPr>
            <p:ph idx="1"/>
          </p:nvPr>
        </p:nvSpPr>
        <p:spPr>
          <a:xfrm>
            <a:off x="684213" y="855663"/>
            <a:ext cx="7991475" cy="4302125"/>
          </a:xfrm>
        </p:spPr>
        <p:txBody>
          <a:bodyPr/>
          <a:lstStyle/>
          <a:p>
            <a:pPr algn="just">
              <a:defRPr/>
            </a:pPr>
            <a:endParaRPr lang="pt-BR" sz="1500" b="1" dirty="0">
              <a:solidFill>
                <a:schemeClr val="accent6">
                  <a:lumMod val="20000"/>
                  <a:lumOff val="80000"/>
                </a:schemeClr>
              </a:solidFill>
            </a:endParaRPr>
          </a:p>
          <a:p>
            <a:pPr algn="just">
              <a:defRPr/>
            </a:pPr>
            <a:r>
              <a:rPr lang="pt-BR" sz="1500" b="1" dirty="0">
                <a:solidFill>
                  <a:schemeClr val="accent6">
                    <a:lumMod val="20000"/>
                    <a:lumOff val="80000"/>
                  </a:schemeClr>
                </a:solidFill>
              </a:rPr>
              <a:t>§ 2º No processo licitatório para contratação de </a:t>
            </a:r>
            <a:r>
              <a:rPr lang="pt-BR" sz="1500" b="1" u="sng" dirty="0">
                <a:solidFill>
                  <a:schemeClr val="accent6">
                    <a:lumMod val="20000"/>
                    <a:lumOff val="80000"/>
                  </a:schemeClr>
                </a:solidFill>
              </a:rPr>
              <a:t>obras e serviços de engenharia</a:t>
            </a:r>
            <a:r>
              <a:rPr lang="pt-BR" sz="1500" b="1" dirty="0">
                <a:solidFill>
                  <a:schemeClr val="accent6">
                    <a:lumMod val="20000"/>
                    <a:lumOff val="80000"/>
                  </a:schemeClr>
                </a:solidFill>
              </a:rPr>
              <a:t>, conforme regulamento, o valor estimado, acrescido do percentual de Benefícios e Despesas Indiretas (BDI) de referência e dos Encargos Sociais (ES) cabíveis, será definido por meio da utilização de parâmetros na seguinte ordem:</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composição de custos unitários </a:t>
            </a:r>
            <a:r>
              <a:rPr lang="pt-BR" sz="1500" b="1" u="sng" dirty="0">
                <a:solidFill>
                  <a:schemeClr val="accent6">
                    <a:lumMod val="20000"/>
                    <a:lumOff val="80000"/>
                  </a:schemeClr>
                </a:solidFill>
              </a:rPr>
              <a:t>menores ou iguais à mediana do item correspondente do Sistema de Custos Referenciais de Obras</a:t>
            </a:r>
            <a:r>
              <a:rPr lang="pt-BR" sz="1500" b="1" dirty="0">
                <a:solidFill>
                  <a:schemeClr val="accent6">
                    <a:lumMod val="20000"/>
                    <a:lumOff val="80000"/>
                  </a:schemeClr>
                </a:solidFill>
              </a:rPr>
              <a:t> (</a:t>
            </a:r>
            <a:r>
              <a:rPr lang="pt-BR" sz="1500" b="1" dirty="0" err="1">
                <a:solidFill>
                  <a:schemeClr val="accent6">
                    <a:lumMod val="20000"/>
                    <a:lumOff val="80000"/>
                  </a:schemeClr>
                </a:solidFill>
              </a:rPr>
              <a:t>Sicro</a:t>
            </a:r>
            <a:r>
              <a:rPr lang="pt-BR" sz="1500" b="1" dirty="0">
                <a:solidFill>
                  <a:schemeClr val="accent6">
                    <a:lumMod val="20000"/>
                    <a:lumOff val="80000"/>
                  </a:schemeClr>
                </a:solidFill>
              </a:rPr>
              <a:t>), </a:t>
            </a:r>
            <a:r>
              <a:rPr lang="pt-BR" sz="1500" b="1" dirty="0">
                <a:solidFill>
                  <a:srgbClr val="FF0000"/>
                </a:solidFill>
              </a:rPr>
              <a:t>para</a:t>
            </a:r>
            <a:r>
              <a:rPr lang="pt-BR" sz="1500" b="1" dirty="0">
                <a:solidFill>
                  <a:schemeClr val="accent6">
                    <a:lumMod val="20000"/>
                    <a:lumOff val="80000"/>
                  </a:schemeClr>
                </a:solidFill>
              </a:rPr>
              <a:t> serviços e obras de infraestrutura de transportes, ou do </a:t>
            </a:r>
            <a:r>
              <a:rPr lang="pt-BR" sz="1500" b="1" dirty="0">
                <a:solidFill>
                  <a:srgbClr val="FF0000"/>
                </a:solidFill>
              </a:rPr>
              <a:t>Sistema Nacional de Pesquisa de Custos e Índices de Construção Civil (</a:t>
            </a:r>
            <a:r>
              <a:rPr lang="pt-BR" sz="1500" b="1" dirty="0" err="1">
                <a:solidFill>
                  <a:srgbClr val="FF0000"/>
                </a:solidFill>
              </a:rPr>
              <a:t>Sinapi</a:t>
            </a:r>
            <a:r>
              <a:rPr lang="pt-BR" sz="1500" b="1" dirty="0">
                <a:solidFill>
                  <a:srgbClr val="FF0000"/>
                </a:solidFill>
              </a:rPr>
              <a:t>), para as demais obras e serviços de engenharia</a:t>
            </a:r>
            <a:r>
              <a:rPr lang="pt-BR" sz="1500" b="1" dirty="0">
                <a:solidFill>
                  <a:schemeClr val="accent6">
                    <a:lumMod val="20000"/>
                    <a:lumOff val="80000"/>
                  </a:schemeClr>
                </a:solidFill>
              </a:rPr>
              <a:t>; [legislador x Controlador]</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III - </a:t>
            </a:r>
            <a:r>
              <a:rPr lang="pt-BR" sz="1500" b="1" u="sng" dirty="0">
                <a:solidFill>
                  <a:schemeClr val="accent6">
                    <a:lumMod val="20000"/>
                    <a:lumOff val="80000"/>
                  </a:schemeClr>
                </a:solidFill>
              </a:rPr>
              <a:t>contratações similares</a:t>
            </a:r>
            <a:r>
              <a:rPr lang="pt-BR" sz="1500" b="1" dirty="0">
                <a:solidFill>
                  <a:schemeClr val="accent6">
                    <a:lumMod val="20000"/>
                    <a:lumOff val="80000"/>
                  </a:schemeClr>
                </a:solidFill>
              </a:rPr>
              <a:t> feitas pela Administração Pública, em execução ou concluídas no período de 1 (um) ano anterior à data da pesquisa de preços, observado o índice de atualização de preços correspondente; ...</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dirty="0">
                <a:solidFill>
                  <a:schemeClr val="accent6">
                    <a:lumMod val="20000"/>
                    <a:lumOff val="80000"/>
                  </a:schemeClr>
                </a:solidFill>
              </a:rPr>
              <a:t>§ 4º Nas contratações diretas por </a:t>
            </a:r>
            <a:r>
              <a:rPr lang="pt-BR" sz="1500" b="1" dirty="0">
                <a:solidFill>
                  <a:schemeClr val="accent6">
                    <a:lumMod val="20000"/>
                    <a:lumOff val="80000"/>
                  </a:schemeClr>
                </a:solidFill>
              </a:rPr>
              <a:t>inexigibilidade ou por dispensa, quando não for possível estimar o valor do objeto</a:t>
            </a:r>
            <a:r>
              <a:rPr lang="pt-BR" sz="1500" b="1" dirty="0">
                <a:solidFill>
                  <a:srgbClr val="000000"/>
                </a:solidFill>
              </a:rPr>
              <a:t>, </a:t>
            </a:r>
            <a:r>
              <a:rPr lang="pt-BR" sz="1500" b="1" dirty="0">
                <a:solidFill>
                  <a:schemeClr val="accent6">
                    <a:lumMod val="20000"/>
                    <a:lumOff val="80000"/>
                  </a:schemeClr>
                </a:solidFill>
              </a:rPr>
              <a:t>o contratado deverá comprovar previamente que </a:t>
            </a:r>
            <a:r>
              <a:rPr lang="pt-BR" sz="1500" dirty="0">
                <a:solidFill>
                  <a:schemeClr val="accent6">
                    <a:lumMod val="20000"/>
                    <a:lumOff val="80000"/>
                  </a:schemeClr>
                </a:solidFill>
              </a:rPr>
              <a:t>na forma estabelecida nos §§ 1º, 2º e 3º deste </a:t>
            </a:r>
            <a:r>
              <a:rPr lang="pt-BR" sz="1500" dirty="0" err="1">
                <a:solidFill>
                  <a:schemeClr val="accent6">
                    <a:lumMod val="20000"/>
                    <a:lumOff val="80000"/>
                  </a:schemeClr>
                </a:solidFill>
              </a:rPr>
              <a:t>artigo</a:t>
            </a:r>
            <a:r>
              <a:rPr lang="pt-BR" sz="1500" b="1" dirty="0" err="1">
                <a:solidFill>
                  <a:schemeClr val="accent6">
                    <a:lumMod val="20000"/>
                    <a:lumOff val="80000"/>
                  </a:schemeClr>
                </a:solidFill>
              </a:rPr>
              <a:t>os</a:t>
            </a:r>
            <a:r>
              <a:rPr lang="pt-BR" sz="1500" b="1" dirty="0">
                <a:solidFill>
                  <a:schemeClr val="accent6">
                    <a:lumMod val="20000"/>
                    <a:lumOff val="80000"/>
                  </a:schemeClr>
                </a:solidFill>
              </a:rPr>
              <a:t> preços estão em conformidade com os praticados em contratações semelhantes de objetos de mesma natureza</a:t>
            </a:r>
            <a:r>
              <a:rPr lang="pt-BR" sz="1500" b="1" dirty="0">
                <a:solidFill>
                  <a:srgbClr val="000000"/>
                </a:solidFill>
              </a:rPr>
              <a:t>, </a:t>
            </a:r>
            <a:r>
              <a:rPr lang="pt-BR" sz="1500" dirty="0">
                <a:solidFill>
                  <a:schemeClr val="accent6">
                    <a:lumMod val="20000"/>
                    <a:lumOff val="80000"/>
                  </a:schemeClr>
                </a:solidFill>
              </a:rPr>
              <a:t>por meio da apresentação de notas fiscais emitidas para outros contratantes no período de até 1 (um) ano anterior à data da contratação pela Administração, ou por outro meio idôneo.</a:t>
            </a:r>
            <a:endParaRPr lang="pt-BR" sz="1500"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53252" name="Espaço Reservado para Número de Slide 3">
            <a:extLst>
              <a:ext uri="{FF2B5EF4-FFF2-40B4-BE49-F238E27FC236}">
                <a16:creationId xmlns:a16="http://schemas.microsoft.com/office/drawing/2014/main" id="{890D03F7-0517-4160-B95E-C4CC382A3DE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17BB96C4-DFBB-4BF7-94FF-5BFCA22909ED}" type="slidenum">
              <a:rPr lang="pt-BR" altLang="pt-BR" sz="1800" smtClean="0">
                <a:solidFill>
                  <a:srgbClr val="008000"/>
                </a:solidFill>
              </a:rPr>
              <a:pPr>
                <a:spcBef>
                  <a:spcPct val="0"/>
                </a:spcBef>
                <a:buClrTx/>
                <a:buFontTx/>
                <a:buNone/>
              </a:pPr>
              <a:t>35</a:t>
            </a:fld>
            <a:endParaRPr lang="pt-BR" altLang="pt-BR" sz="1800">
              <a:solidFill>
                <a:srgbClr val="008000"/>
              </a:solidFill>
            </a:endParaRPr>
          </a:p>
        </p:txBody>
      </p:sp>
    </p:spTree>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ítulo 1">
            <a:extLst>
              <a:ext uri="{FF2B5EF4-FFF2-40B4-BE49-F238E27FC236}">
                <a16:creationId xmlns:a16="http://schemas.microsoft.com/office/drawing/2014/main" id="{46E99E98-DA7E-4045-BC74-9035E6953AC0}"/>
              </a:ext>
            </a:extLst>
          </p:cNvPr>
          <p:cNvSpPr>
            <a:spLocks noGrp="1" noChangeArrowheads="1"/>
          </p:cNvSpPr>
          <p:nvPr>
            <p:ph type="title"/>
          </p:nvPr>
        </p:nvSpPr>
        <p:spPr/>
        <p:txBody>
          <a:bodyPr/>
          <a:lstStyle/>
          <a:p>
            <a:pPr algn="ctr"/>
            <a:r>
              <a:rPr lang="pt-BR" altLang="pt-BR"/>
              <a:t>NOVA LEI DE LICITAÇÕES - SANÇÕES</a:t>
            </a:r>
          </a:p>
        </p:txBody>
      </p:sp>
      <p:sp>
        <p:nvSpPr>
          <p:cNvPr id="3" name="Espaço Reservado para Conteúdo 2">
            <a:extLst>
              <a:ext uri="{FF2B5EF4-FFF2-40B4-BE49-F238E27FC236}">
                <a16:creationId xmlns:a16="http://schemas.microsoft.com/office/drawing/2014/main" id="{B03F8AD2-6ED1-4628-A4B8-C5ACC93D6C5D}"/>
              </a:ext>
            </a:extLst>
          </p:cNvPr>
          <p:cNvSpPr>
            <a:spLocks noGrp="1"/>
          </p:cNvSpPr>
          <p:nvPr>
            <p:ph idx="1"/>
          </p:nvPr>
        </p:nvSpPr>
        <p:spPr/>
        <p:txBody>
          <a:bodyPr/>
          <a:lstStyle/>
          <a:p>
            <a:pPr>
              <a:defRPr/>
            </a:pPr>
            <a:r>
              <a:rPr lang="pt-BR" sz="1500" b="1" dirty="0">
                <a:solidFill>
                  <a:schemeClr val="accent6">
                    <a:lumMod val="20000"/>
                    <a:lumOff val="80000"/>
                  </a:schemeClr>
                </a:solidFill>
              </a:rPr>
              <a:t>Art. 156. Serão aplicadas ao responsável pelas infrações administrativas previstas nesta Lei as seguintes sanções:</a:t>
            </a:r>
          </a:p>
          <a:p>
            <a:pPr algn="just">
              <a:defRPr/>
            </a:pPr>
            <a:r>
              <a:rPr lang="pt-BR" sz="1500" b="1" dirty="0">
                <a:solidFill>
                  <a:schemeClr val="accent6">
                    <a:lumMod val="20000"/>
                    <a:lumOff val="80000"/>
                  </a:schemeClr>
                </a:solidFill>
              </a:rPr>
              <a:t>III - impedimento de licitar e contratar;</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IV - declaração de inidoneidade para licitar ou contratar.</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4º A sanção prevista no inciso III do caput deste artigo será aplicada ao responsável pelas infrações administrativas previstas nos </a:t>
            </a:r>
            <a:r>
              <a:rPr lang="pt-BR" sz="1500" b="1" dirty="0">
                <a:solidFill>
                  <a:srgbClr val="D2611C"/>
                </a:solidFill>
                <a:hlinkClick r:id="rId2"/>
              </a:rPr>
              <a:t>incisos II, III, IV, V, VI e VII do caput</a:t>
            </a:r>
            <a:r>
              <a:rPr lang="pt-BR" sz="1500" b="1" dirty="0">
                <a:solidFill>
                  <a:schemeClr val="accent6">
                    <a:lumMod val="20000"/>
                    <a:lumOff val="80000"/>
                  </a:schemeClr>
                </a:solidFill>
                <a:hlinkClick r:id="rId2"/>
              </a:rPr>
              <a:t> do art. 155 desta Lei,</a:t>
            </a:r>
            <a:r>
              <a:rPr lang="pt-BR" sz="1500" b="1" dirty="0">
                <a:solidFill>
                  <a:schemeClr val="accent6">
                    <a:lumMod val="20000"/>
                    <a:lumOff val="80000"/>
                  </a:schemeClr>
                </a:solidFill>
              </a:rPr>
              <a:t> quando não se justificar a imposição de penalidade mais grave, e impedirá o responsável de </a:t>
            </a:r>
            <a:r>
              <a:rPr lang="pt-BR" sz="1500" b="1" u="sng" dirty="0">
                <a:solidFill>
                  <a:schemeClr val="accent6">
                    <a:lumMod val="20000"/>
                    <a:lumOff val="80000"/>
                  </a:schemeClr>
                </a:solidFill>
              </a:rPr>
              <a:t>licitar ou contratar no âmbito da Administração Pública direta e indireta do ente federativo que tiver aplicado</a:t>
            </a:r>
            <a:r>
              <a:rPr lang="pt-BR" sz="1500" b="1" dirty="0">
                <a:solidFill>
                  <a:schemeClr val="accent6">
                    <a:lumMod val="20000"/>
                    <a:lumOff val="80000"/>
                  </a:schemeClr>
                </a:solidFill>
              </a:rPr>
              <a:t> a sanção, pelo prazo máximo de 3 (três) anos.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5º A sanção prevista no inciso IV do caput deste artigo será aplicada ao responsável pelas infrações administrativas previstas nos </a:t>
            </a:r>
            <a:r>
              <a:rPr lang="pt-BR" sz="1500" b="1" dirty="0">
                <a:solidFill>
                  <a:srgbClr val="D2611C"/>
                </a:solidFill>
                <a:hlinkClick r:id="rId3"/>
              </a:rPr>
              <a:t>incisos VIII, IX, X, XI e XII do caput</a:t>
            </a:r>
            <a:r>
              <a:rPr lang="pt-BR" sz="1500" b="1" dirty="0">
                <a:solidFill>
                  <a:schemeClr val="accent6">
                    <a:lumMod val="20000"/>
                    <a:lumOff val="80000"/>
                  </a:schemeClr>
                </a:solidFill>
                <a:hlinkClick r:id="rId3"/>
              </a:rPr>
              <a:t> do art. 155 desta Lei</a:t>
            </a:r>
            <a:r>
              <a:rPr lang="pt-BR" sz="1500" b="1" dirty="0">
                <a:solidFill>
                  <a:schemeClr val="accent6">
                    <a:lumMod val="20000"/>
                    <a:lumOff val="80000"/>
                  </a:schemeClr>
                </a:solidFill>
              </a:rPr>
              <a:t>, bem como pelas infrações administrativas previstas nos incisos II, III, IV, V, VI e VII do caput do referido artigo que justifiquem a imposição de penalidade mais grave que a sanção referida no § 4º deste artigo, e impedirá o responsável de </a:t>
            </a:r>
            <a:r>
              <a:rPr lang="pt-BR" sz="1500" b="1" u="sng" dirty="0">
                <a:solidFill>
                  <a:schemeClr val="accent6">
                    <a:lumMod val="20000"/>
                    <a:lumOff val="80000"/>
                  </a:schemeClr>
                </a:solidFill>
              </a:rPr>
              <a:t>licitar ou contratar no âmbito da Administração Pública direta e indireta de todos os entes federativos</a:t>
            </a:r>
            <a:r>
              <a:rPr lang="pt-BR" sz="1500" b="1" dirty="0">
                <a:solidFill>
                  <a:schemeClr val="accent6">
                    <a:lumMod val="20000"/>
                    <a:lumOff val="80000"/>
                  </a:schemeClr>
                </a:solidFill>
              </a:rPr>
              <a:t>, pelo prazo mínimo de 3 (três) anos e máximo de 6 (seis) anos.</a:t>
            </a:r>
            <a:endParaRPr lang="pt-BR" sz="15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dirty="0"/>
          </a:p>
        </p:txBody>
      </p:sp>
      <p:sp>
        <p:nvSpPr>
          <p:cNvPr id="54276" name="Espaço Reservado para Número de Slide 3">
            <a:extLst>
              <a:ext uri="{FF2B5EF4-FFF2-40B4-BE49-F238E27FC236}">
                <a16:creationId xmlns:a16="http://schemas.microsoft.com/office/drawing/2014/main" id="{1CEDC609-9112-4236-9DF4-3F9D8E32BCC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A66E4CC9-BBDE-483F-B8D4-52FFC0BBCCF0}" type="slidenum">
              <a:rPr lang="pt-BR" altLang="pt-BR" sz="1800" smtClean="0">
                <a:solidFill>
                  <a:srgbClr val="008000"/>
                </a:solidFill>
              </a:rPr>
              <a:pPr>
                <a:spcBef>
                  <a:spcPct val="0"/>
                </a:spcBef>
                <a:buClrTx/>
                <a:buFontTx/>
                <a:buNone/>
              </a:pPr>
              <a:t>36</a:t>
            </a:fld>
            <a:endParaRPr lang="pt-BR" altLang="pt-BR" sz="1800">
              <a:solidFill>
                <a:srgbClr val="008000"/>
              </a:solidFill>
            </a:endParaRPr>
          </a:p>
        </p:txBody>
      </p:sp>
    </p:spTree>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ítulo 1">
            <a:extLst>
              <a:ext uri="{FF2B5EF4-FFF2-40B4-BE49-F238E27FC236}">
                <a16:creationId xmlns:a16="http://schemas.microsoft.com/office/drawing/2014/main" id="{D2943093-D4EA-4000-87F8-AB0EE682CA85}"/>
              </a:ext>
            </a:extLst>
          </p:cNvPr>
          <p:cNvSpPr>
            <a:spLocks noGrp="1" noChangeArrowheads="1"/>
          </p:cNvSpPr>
          <p:nvPr>
            <p:ph type="title"/>
          </p:nvPr>
        </p:nvSpPr>
        <p:spPr/>
        <p:txBody>
          <a:bodyPr/>
          <a:lstStyle/>
          <a:p>
            <a:pPr algn="ctr"/>
            <a:r>
              <a:rPr lang="pt-BR" altLang="pt-BR" sz="2400"/>
              <a:t>NOVA LEI DE LICITAÇÕES - MODALIDADES</a:t>
            </a:r>
          </a:p>
        </p:txBody>
      </p:sp>
      <p:sp>
        <p:nvSpPr>
          <p:cNvPr id="3" name="Espaço Reservado para Conteúdo 2">
            <a:extLst>
              <a:ext uri="{FF2B5EF4-FFF2-40B4-BE49-F238E27FC236}">
                <a16:creationId xmlns:a16="http://schemas.microsoft.com/office/drawing/2014/main" id="{67E0F68F-9646-4F06-B135-6C3ED1DC5E2F}"/>
              </a:ext>
            </a:extLst>
          </p:cNvPr>
          <p:cNvSpPr>
            <a:spLocks noGrp="1"/>
          </p:cNvSpPr>
          <p:nvPr>
            <p:ph idx="1"/>
          </p:nvPr>
        </p:nvSpPr>
        <p:spPr>
          <a:xfrm>
            <a:off x="684213" y="1196975"/>
            <a:ext cx="7991475" cy="3960813"/>
          </a:xfrm>
        </p:spPr>
        <p:txBody>
          <a:bodyPr/>
          <a:lstStyle/>
          <a:p>
            <a:pPr algn="just">
              <a:defRPr/>
            </a:pPr>
            <a:r>
              <a:rPr lang="pt-BR" sz="1800" b="1" dirty="0">
                <a:solidFill>
                  <a:schemeClr val="accent6">
                    <a:lumMod val="20000"/>
                    <a:lumOff val="80000"/>
                  </a:schemeClr>
                </a:solidFill>
              </a:rPr>
              <a:t>Art. 28. São modalidades de licitação: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 - pregão;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II - concorrência;</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III - concurso;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IV - leilão;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V - diálogo competitivo.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 1º Além das modalidades referidas no caput deste artigo, a Administração pode servir-se dos procedimentos auxiliares previstos no </a:t>
            </a:r>
            <a:r>
              <a:rPr lang="pt-BR" sz="1800" b="1" dirty="0">
                <a:solidFill>
                  <a:schemeClr val="accent6">
                    <a:lumMod val="20000"/>
                    <a:lumOff val="80000"/>
                  </a:schemeClr>
                </a:solidFill>
                <a:hlinkClick r:id="rId2"/>
              </a:rPr>
              <a:t>art. 78 desta Lei</a:t>
            </a:r>
            <a:r>
              <a:rPr lang="pt-BR" sz="1800" b="1" dirty="0">
                <a:solidFill>
                  <a:schemeClr val="accent6">
                    <a:lumMod val="20000"/>
                    <a:lumOff val="80000"/>
                  </a:schemeClr>
                </a:solidFill>
              </a:rPr>
              <a:t>.</a:t>
            </a:r>
            <a:endParaRPr lang="pt-BR"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55300" name="Espaço Reservado para Número de Slide 3">
            <a:extLst>
              <a:ext uri="{FF2B5EF4-FFF2-40B4-BE49-F238E27FC236}">
                <a16:creationId xmlns:a16="http://schemas.microsoft.com/office/drawing/2014/main" id="{DEF8643E-135B-4A74-BA73-437E6E7CECC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430ECD47-5FC8-411F-8A40-5923BB648662}" type="slidenum">
              <a:rPr lang="pt-BR" altLang="pt-BR" sz="1800" smtClean="0">
                <a:solidFill>
                  <a:srgbClr val="008000"/>
                </a:solidFill>
              </a:rPr>
              <a:pPr>
                <a:spcBef>
                  <a:spcPct val="0"/>
                </a:spcBef>
                <a:buClrTx/>
                <a:buFontTx/>
                <a:buNone/>
              </a:pPr>
              <a:t>37</a:t>
            </a:fld>
            <a:endParaRPr lang="pt-BR" altLang="pt-BR" sz="1800">
              <a:solidFill>
                <a:srgbClr val="008000"/>
              </a:solidFill>
            </a:endParaRPr>
          </a:p>
        </p:txBody>
      </p:sp>
    </p:spTree>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ítulo 1">
            <a:extLst>
              <a:ext uri="{FF2B5EF4-FFF2-40B4-BE49-F238E27FC236}">
                <a16:creationId xmlns:a16="http://schemas.microsoft.com/office/drawing/2014/main" id="{9CD2DF52-4DD0-48FD-B9C0-6F0726448417}"/>
              </a:ext>
            </a:extLst>
          </p:cNvPr>
          <p:cNvSpPr>
            <a:spLocks noGrp="1" noChangeArrowheads="1"/>
          </p:cNvSpPr>
          <p:nvPr>
            <p:ph type="title"/>
          </p:nvPr>
        </p:nvSpPr>
        <p:spPr/>
        <p:txBody>
          <a:bodyPr/>
          <a:lstStyle/>
          <a:p>
            <a:pPr algn="ctr"/>
            <a:r>
              <a:rPr lang="pt-BR" altLang="pt-BR"/>
              <a:t>NOVA LEI DE LICITAÇÕES - modalidades</a:t>
            </a:r>
          </a:p>
        </p:txBody>
      </p:sp>
      <p:sp>
        <p:nvSpPr>
          <p:cNvPr id="3" name="Espaço Reservado para Conteúdo 2">
            <a:extLst>
              <a:ext uri="{FF2B5EF4-FFF2-40B4-BE49-F238E27FC236}">
                <a16:creationId xmlns:a16="http://schemas.microsoft.com/office/drawing/2014/main" id="{682CFC64-9E0F-4DCC-9D22-F759A64203CF}"/>
              </a:ext>
            </a:extLst>
          </p:cNvPr>
          <p:cNvSpPr>
            <a:spLocks noGrp="1"/>
          </p:cNvSpPr>
          <p:nvPr>
            <p:ph idx="1"/>
          </p:nvPr>
        </p:nvSpPr>
        <p:spPr/>
        <p:txBody>
          <a:bodyPr/>
          <a:lstStyle/>
          <a:p>
            <a:pPr algn="just">
              <a:defRPr/>
            </a:pPr>
            <a:r>
              <a:rPr lang="pt-BR" sz="1800" b="1" dirty="0">
                <a:solidFill>
                  <a:schemeClr val="accent6">
                    <a:lumMod val="20000"/>
                    <a:lumOff val="80000"/>
                  </a:schemeClr>
                </a:solidFill>
              </a:rPr>
              <a:t>Art. 29. </a:t>
            </a:r>
            <a:r>
              <a:rPr lang="pt-BR" sz="1800" b="1" u="sng" dirty="0">
                <a:solidFill>
                  <a:schemeClr val="accent6">
                    <a:lumMod val="20000"/>
                    <a:lumOff val="80000"/>
                  </a:schemeClr>
                </a:solidFill>
              </a:rPr>
              <a:t>A concorrência e o pregão</a:t>
            </a:r>
            <a:r>
              <a:rPr lang="pt-BR" sz="1800" b="1" dirty="0">
                <a:solidFill>
                  <a:schemeClr val="accent6">
                    <a:lumMod val="20000"/>
                    <a:lumOff val="80000"/>
                  </a:schemeClr>
                </a:solidFill>
              </a:rPr>
              <a:t> seguem o rito procedimental comum a que se refere o </a:t>
            </a:r>
            <a:r>
              <a:rPr lang="pt-BR" sz="1800" b="1" dirty="0">
                <a:solidFill>
                  <a:schemeClr val="accent6">
                    <a:lumMod val="20000"/>
                    <a:lumOff val="80000"/>
                  </a:schemeClr>
                </a:solidFill>
                <a:hlinkClick r:id="rId2"/>
              </a:rPr>
              <a:t>art. 17 desta Lei</a:t>
            </a:r>
            <a:r>
              <a:rPr lang="pt-BR" sz="1800" b="1" dirty="0">
                <a:solidFill>
                  <a:schemeClr val="accent6">
                    <a:lumMod val="20000"/>
                    <a:lumOff val="80000"/>
                  </a:schemeClr>
                </a:solidFill>
              </a:rPr>
              <a:t>, adotando-se o pregão sempre que o objeto possuir padrões de desempenho e qualidade que possam ser objetivamente definidos pelo edital, por meio de especificações usuais de mercado.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Parágrafo único. O pregão não se aplica às contratações de serviços técnicos especializados de natureza predominantemente intelectual e de obras e serviços de engenharia, exceto os serviços de engenharia de que trata a </a:t>
            </a:r>
            <a:r>
              <a:rPr lang="pt-BR" sz="1800" b="1" dirty="0">
                <a:solidFill>
                  <a:schemeClr val="accent6">
                    <a:lumMod val="20000"/>
                    <a:lumOff val="80000"/>
                  </a:schemeClr>
                </a:solidFill>
                <a:hlinkClick r:id="rId3"/>
              </a:rPr>
              <a:t>alínea “a” do inciso XXI do caput do art. 6º desta Lei</a:t>
            </a:r>
            <a:r>
              <a:rPr lang="pt-BR" sz="1800" b="1" dirty="0">
                <a:solidFill>
                  <a:schemeClr val="accent6">
                    <a:lumMod val="20000"/>
                    <a:lumOff val="80000"/>
                  </a:schemeClr>
                </a:solidFill>
              </a:rPr>
              <a:t> [serviços comuns de engenharia].</a:t>
            </a:r>
            <a:endParaRPr lang="pt-BR"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56324" name="Espaço Reservado para Número de Slide 3">
            <a:extLst>
              <a:ext uri="{FF2B5EF4-FFF2-40B4-BE49-F238E27FC236}">
                <a16:creationId xmlns:a16="http://schemas.microsoft.com/office/drawing/2014/main" id="{8F0550E8-46A7-41B6-A88E-D6401C5B116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056CF0A6-4B64-4B5B-9751-52E427E4C0ED}" type="slidenum">
              <a:rPr lang="pt-BR" altLang="pt-BR" sz="1800" smtClean="0">
                <a:solidFill>
                  <a:srgbClr val="008000"/>
                </a:solidFill>
              </a:rPr>
              <a:pPr>
                <a:spcBef>
                  <a:spcPct val="0"/>
                </a:spcBef>
                <a:buClrTx/>
                <a:buFontTx/>
                <a:buNone/>
              </a:pPr>
              <a:t>38</a:t>
            </a:fld>
            <a:endParaRPr lang="pt-BR" altLang="pt-BR" sz="1800">
              <a:solidFill>
                <a:srgbClr val="008000"/>
              </a:solidFill>
            </a:endParaRPr>
          </a:p>
        </p:txBody>
      </p:sp>
    </p:spTree>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ítulo 1">
            <a:extLst>
              <a:ext uri="{FF2B5EF4-FFF2-40B4-BE49-F238E27FC236}">
                <a16:creationId xmlns:a16="http://schemas.microsoft.com/office/drawing/2014/main" id="{642C933A-1251-42D7-A497-3E6550206EB2}"/>
              </a:ext>
            </a:extLst>
          </p:cNvPr>
          <p:cNvSpPr>
            <a:spLocks noGrp="1" noChangeArrowheads="1"/>
          </p:cNvSpPr>
          <p:nvPr>
            <p:ph type="title"/>
          </p:nvPr>
        </p:nvSpPr>
        <p:spPr/>
        <p:txBody>
          <a:bodyPr/>
          <a:lstStyle/>
          <a:p>
            <a:pPr algn="ctr"/>
            <a:r>
              <a:rPr lang="pt-BR" altLang="pt-BR"/>
              <a:t>NOVA LEI DE LICITAÇÕES - modalidades</a:t>
            </a:r>
          </a:p>
        </p:txBody>
      </p:sp>
      <p:sp>
        <p:nvSpPr>
          <p:cNvPr id="3" name="Espaço Reservado para Conteúdo 2">
            <a:extLst>
              <a:ext uri="{FF2B5EF4-FFF2-40B4-BE49-F238E27FC236}">
                <a16:creationId xmlns:a16="http://schemas.microsoft.com/office/drawing/2014/main" id="{81687F54-A6AB-4EBF-92E3-2A3A97528D31}"/>
              </a:ext>
            </a:extLst>
          </p:cNvPr>
          <p:cNvSpPr>
            <a:spLocks noGrp="1"/>
          </p:cNvSpPr>
          <p:nvPr>
            <p:ph idx="1"/>
          </p:nvPr>
        </p:nvSpPr>
        <p:spPr>
          <a:xfrm>
            <a:off x="684213" y="1196975"/>
            <a:ext cx="7991475" cy="3960813"/>
          </a:xfrm>
        </p:spPr>
        <p:txBody>
          <a:bodyPr/>
          <a:lstStyle/>
          <a:p>
            <a:pPr indent="361950" algn="just">
              <a:spcBef>
                <a:spcPts val="1125"/>
              </a:spcBef>
              <a:spcAft>
                <a:spcPts val="1125"/>
              </a:spcAft>
              <a:defRPr/>
            </a:pPr>
            <a:r>
              <a:rPr lang="pt-BR" altLang="pt-BR" sz="1300" b="1" dirty="0">
                <a:solidFill>
                  <a:srgbClr val="E4E5E6"/>
                </a:solidFill>
                <a:cs typeface="Times New Roman" panose="02020603050405020304" pitchFamily="18" charset="0"/>
              </a:rPr>
              <a:t>Art. 32. A modalidade </a:t>
            </a:r>
            <a:r>
              <a:rPr lang="pt-BR" altLang="pt-BR" sz="1300" b="1" dirty="0">
                <a:solidFill>
                  <a:srgbClr val="FF0000"/>
                </a:solidFill>
                <a:effectLst>
                  <a:outerShdw blurRad="38100" dist="38100" dir="2700000" algn="tl">
                    <a:srgbClr val="000000">
                      <a:alpha val="43137"/>
                    </a:srgbClr>
                  </a:outerShdw>
                </a:effectLst>
                <a:cs typeface="Times New Roman" panose="02020603050405020304" pitchFamily="18" charset="0"/>
              </a:rPr>
              <a:t>diálogo competitivo</a:t>
            </a:r>
            <a:r>
              <a:rPr lang="pt-BR" altLang="pt-BR" sz="1300" b="1" dirty="0">
                <a:solidFill>
                  <a:srgbClr val="E4E5E6"/>
                </a:solidFill>
                <a:cs typeface="Times New Roman" panose="02020603050405020304" pitchFamily="18" charset="0"/>
              </a:rPr>
              <a:t> é restrita a contratações em que a Administração:</a:t>
            </a:r>
            <a:endParaRPr lang="pt-BR" altLang="pt-BR" sz="1300" b="1" dirty="0">
              <a:solidFill>
                <a:srgbClr val="E4E5E6"/>
              </a:solidFill>
              <a:latin typeface="Times New Roman" panose="02020603050405020304" pitchFamily="18" charset="0"/>
              <a:cs typeface="Times New Roman" panose="02020603050405020304" pitchFamily="18" charset="0"/>
            </a:endParaRPr>
          </a:p>
          <a:p>
            <a:pPr indent="361950" algn="just">
              <a:spcBef>
                <a:spcPts val="1125"/>
              </a:spcBef>
              <a:spcAft>
                <a:spcPts val="1125"/>
              </a:spcAft>
              <a:defRPr/>
            </a:pPr>
            <a:r>
              <a:rPr lang="pt-BR" altLang="pt-BR" sz="1300" b="1" dirty="0">
                <a:solidFill>
                  <a:srgbClr val="E4E5E6"/>
                </a:solidFill>
                <a:cs typeface="Times New Roman" panose="02020603050405020304" pitchFamily="18" charset="0"/>
              </a:rPr>
              <a:t>I - vise a contratar objeto que envolva as seguintes condições:</a:t>
            </a:r>
            <a:endParaRPr lang="pt-BR" altLang="pt-BR" sz="1300" b="1" dirty="0">
              <a:solidFill>
                <a:srgbClr val="E4E5E6"/>
              </a:solidFill>
              <a:latin typeface="Times New Roman" panose="02020603050405020304" pitchFamily="18" charset="0"/>
              <a:cs typeface="Times New Roman" panose="02020603050405020304" pitchFamily="18" charset="0"/>
            </a:endParaRPr>
          </a:p>
          <a:p>
            <a:pPr indent="361950" algn="just">
              <a:spcBef>
                <a:spcPts val="1125"/>
              </a:spcBef>
              <a:spcAft>
                <a:spcPts val="1125"/>
              </a:spcAft>
              <a:defRPr/>
            </a:pPr>
            <a:r>
              <a:rPr lang="pt-BR" altLang="pt-BR" sz="1300" b="1" dirty="0">
                <a:solidFill>
                  <a:srgbClr val="E4E5E6"/>
                </a:solidFill>
                <a:cs typeface="Times New Roman" panose="02020603050405020304" pitchFamily="18" charset="0"/>
              </a:rPr>
              <a:t>a) inovação tecnológica ou técnica; b) impossibilidade de o órgão ou entidade ter sua necessidade satisfeita sem a adaptação de soluções disponíveis no mercado; e c) impossibilidade de as especificações técnicas serem definidas com precisão suficiente pela Administração;</a:t>
            </a:r>
            <a:endParaRPr lang="pt-BR" altLang="pt-BR" sz="1300" b="1" dirty="0">
              <a:solidFill>
                <a:srgbClr val="E4E5E6"/>
              </a:solidFill>
              <a:latin typeface="Times New Roman" panose="02020603050405020304" pitchFamily="18" charset="0"/>
              <a:cs typeface="Times New Roman" panose="02020603050405020304" pitchFamily="18" charset="0"/>
            </a:endParaRPr>
          </a:p>
          <a:p>
            <a:pPr indent="361950" algn="just">
              <a:spcBef>
                <a:spcPts val="1125"/>
              </a:spcBef>
              <a:spcAft>
                <a:spcPts val="1125"/>
              </a:spcAft>
              <a:defRPr/>
            </a:pPr>
            <a:r>
              <a:rPr lang="pt-BR" altLang="pt-BR" sz="1300" b="1" dirty="0">
                <a:solidFill>
                  <a:srgbClr val="E4E5E6"/>
                </a:solidFill>
                <a:cs typeface="Times New Roman" panose="02020603050405020304" pitchFamily="18" charset="0"/>
              </a:rPr>
              <a:t>§ 1º Na modalidade diálogo competitivo, serão observadas as seguintes disposições:</a:t>
            </a:r>
            <a:endParaRPr lang="pt-BR" altLang="pt-BR" sz="1300" b="1" dirty="0">
              <a:solidFill>
                <a:srgbClr val="E4E5E6"/>
              </a:solidFill>
              <a:latin typeface="Times New Roman" panose="02020603050405020304" pitchFamily="18" charset="0"/>
              <a:cs typeface="Times New Roman" panose="02020603050405020304" pitchFamily="18" charset="0"/>
            </a:endParaRPr>
          </a:p>
          <a:p>
            <a:pPr indent="361950" algn="just">
              <a:spcBef>
                <a:spcPts val="1125"/>
              </a:spcBef>
              <a:spcAft>
                <a:spcPts val="1125"/>
              </a:spcAft>
              <a:defRPr/>
            </a:pPr>
            <a:r>
              <a:rPr lang="pt-BR" altLang="pt-BR" sz="1300" b="1" dirty="0">
                <a:solidFill>
                  <a:srgbClr val="E4E5E6"/>
                </a:solidFill>
                <a:cs typeface="Times New Roman" panose="02020603050405020304" pitchFamily="18" charset="0"/>
              </a:rPr>
              <a:t>V - a fase de diálogo poderá ser mantida até que a Administração, em decisão fundamentada, identifique a solução ou as soluções que atendam às suas necessidades;</a:t>
            </a:r>
            <a:endParaRPr lang="pt-BR" altLang="pt-BR" sz="1300" b="1" dirty="0">
              <a:solidFill>
                <a:srgbClr val="E4E5E6"/>
              </a:solidFill>
              <a:latin typeface="Times New Roman" panose="02020603050405020304" pitchFamily="18" charset="0"/>
              <a:cs typeface="Times New Roman" panose="02020603050405020304" pitchFamily="18" charset="0"/>
            </a:endParaRPr>
          </a:p>
          <a:p>
            <a:pPr indent="361950" algn="just">
              <a:spcBef>
                <a:spcPts val="1125"/>
              </a:spcBef>
              <a:spcAft>
                <a:spcPts val="1125"/>
              </a:spcAft>
              <a:defRPr/>
            </a:pPr>
            <a:r>
              <a:rPr lang="pt-BR" altLang="pt-BR" sz="1300" b="1" dirty="0">
                <a:solidFill>
                  <a:srgbClr val="E4E5E6"/>
                </a:solidFill>
                <a:cs typeface="Times New Roman" panose="02020603050405020304" pitchFamily="18" charset="0"/>
              </a:rPr>
              <a:t>VIII - a Administração deverá, ao declarar que o diálogo foi concluído, juntar aos autos do processo licitatório os registros e as gravações da fase de diálogo, </a:t>
            </a:r>
            <a:r>
              <a:rPr lang="pt-BR" altLang="pt-BR" sz="1300" b="1" u="sng" dirty="0">
                <a:solidFill>
                  <a:srgbClr val="E4E5E6"/>
                </a:solidFill>
                <a:cs typeface="Times New Roman" panose="02020603050405020304" pitchFamily="18" charset="0"/>
              </a:rPr>
              <a:t>iniciar a fase competitiva com a divulgação de edital contendo a especificação da solução que atenda às suas necessidades e os critérios objetivos a serem utilizados para seleção da proposta mais vantajosa</a:t>
            </a:r>
            <a:r>
              <a:rPr lang="pt-BR" altLang="pt-BR" sz="1300" b="1" dirty="0">
                <a:solidFill>
                  <a:srgbClr val="E4E5E6"/>
                </a:solidFill>
                <a:cs typeface="Times New Roman" panose="02020603050405020304" pitchFamily="18" charset="0"/>
              </a:rPr>
              <a:t> e abrir prazo, não inferior a 60 (sessenta) dias úteis, para todos os licitantes pré-selecionados na forma do inciso II deste parágrafo apresentarem suas propostas, que deverão conter os elementos necessários para a realização do projeto;</a:t>
            </a:r>
            <a:endParaRPr lang="pt-BR" altLang="pt-BR" sz="1300" b="1" dirty="0">
              <a:solidFill>
                <a:srgbClr val="E4E5E6"/>
              </a:solidFill>
              <a:latin typeface="Times New Roman" panose="02020603050405020304" pitchFamily="18" charset="0"/>
              <a:cs typeface="Times New Roman" panose="02020603050405020304" pitchFamily="18" charset="0"/>
            </a:endParaRPr>
          </a:p>
          <a:p>
            <a:pPr indent="361950">
              <a:buFont typeface="Wingdings" panose="05000000000000000000" pitchFamily="2" charset="2"/>
              <a:buNone/>
              <a:defRPr/>
            </a:pPr>
            <a:endParaRPr lang="pt-BR" altLang="pt-BR" dirty="0"/>
          </a:p>
        </p:txBody>
      </p:sp>
      <p:sp>
        <p:nvSpPr>
          <p:cNvPr id="57348" name="Espaço Reservado para Número de Slide 3">
            <a:extLst>
              <a:ext uri="{FF2B5EF4-FFF2-40B4-BE49-F238E27FC236}">
                <a16:creationId xmlns:a16="http://schemas.microsoft.com/office/drawing/2014/main" id="{CE7380D1-1017-4034-A788-A6C2B3A8F0C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6F373490-93C8-4B5D-A669-4E20CD6A9999}" type="slidenum">
              <a:rPr lang="pt-BR" altLang="pt-BR" sz="1800" smtClean="0">
                <a:solidFill>
                  <a:srgbClr val="008000"/>
                </a:solidFill>
              </a:rPr>
              <a:pPr>
                <a:spcBef>
                  <a:spcPct val="0"/>
                </a:spcBef>
                <a:buClrTx/>
                <a:buFontTx/>
                <a:buNone/>
              </a:pPr>
              <a:t>39</a:t>
            </a:fld>
            <a:endParaRPr lang="pt-BR" altLang="pt-BR" sz="1800">
              <a:solidFill>
                <a:srgbClr val="008000"/>
              </a:solidFill>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a:extLst>
              <a:ext uri="{FF2B5EF4-FFF2-40B4-BE49-F238E27FC236}">
                <a16:creationId xmlns:a16="http://schemas.microsoft.com/office/drawing/2014/main" id="{9A44BB58-FC36-489D-B844-18203D0AA0D4}"/>
              </a:ext>
            </a:extLst>
          </p:cNvPr>
          <p:cNvSpPr>
            <a:spLocks noGrp="1" noChangeArrowheads="1"/>
          </p:cNvSpPr>
          <p:nvPr>
            <p:ph type="title"/>
          </p:nvPr>
        </p:nvSpPr>
        <p:spPr/>
        <p:txBody>
          <a:bodyPr/>
          <a:lstStyle/>
          <a:p>
            <a:pPr algn="ctr"/>
            <a:r>
              <a:rPr lang="pt-BR" altLang="pt-BR" sz="2400"/>
              <a:t>Conselhos Profissionais – problemas teóricos</a:t>
            </a:r>
          </a:p>
        </p:txBody>
      </p:sp>
      <p:sp>
        <p:nvSpPr>
          <p:cNvPr id="20483" name="Espaço Reservado para Conteúdo 2">
            <a:extLst>
              <a:ext uri="{FF2B5EF4-FFF2-40B4-BE49-F238E27FC236}">
                <a16:creationId xmlns:a16="http://schemas.microsoft.com/office/drawing/2014/main" id="{C408E14B-6669-4EDE-BC11-BEDB5841F427}"/>
              </a:ext>
            </a:extLst>
          </p:cNvPr>
          <p:cNvSpPr>
            <a:spLocks noGrp="1" noChangeArrowheads="1"/>
          </p:cNvSpPr>
          <p:nvPr>
            <p:ph idx="1"/>
          </p:nvPr>
        </p:nvSpPr>
        <p:spPr/>
        <p:txBody>
          <a:bodyPr/>
          <a:lstStyle/>
          <a:p>
            <a:r>
              <a:rPr lang="pt-BR" altLang="pt-BR"/>
              <a:t>Parafiscalidade e paraestatalidade</a:t>
            </a:r>
          </a:p>
          <a:p>
            <a:r>
              <a:rPr lang="pt-BR" altLang="pt-BR"/>
              <a:t>Soft law de criação (reserva de lei para autarquias)</a:t>
            </a:r>
          </a:p>
          <a:p>
            <a:r>
              <a:rPr lang="pt-BR" altLang="pt-BR"/>
              <a:t>Reserva de Regimento</a:t>
            </a:r>
          </a:p>
          <a:p>
            <a:r>
              <a:rPr lang="pt-BR" altLang="pt-BR"/>
              <a:t>Natureza Autárquica em Regime Especial</a:t>
            </a:r>
          </a:p>
        </p:txBody>
      </p:sp>
      <p:sp>
        <p:nvSpPr>
          <p:cNvPr id="20484" name="Espaço Reservado para Número de Slide 3">
            <a:extLst>
              <a:ext uri="{FF2B5EF4-FFF2-40B4-BE49-F238E27FC236}">
                <a16:creationId xmlns:a16="http://schemas.microsoft.com/office/drawing/2014/main" id="{610CD145-2C87-4F27-ABB8-F81FD0167BE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20338845-6A8D-421D-8F07-899FD24CF78E}" type="slidenum">
              <a:rPr lang="pt-BR" altLang="pt-BR" sz="1800" smtClean="0">
                <a:solidFill>
                  <a:srgbClr val="008000"/>
                </a:solidFill>
              </a:rPr>
              <a:pPr>
                <a:spcBef>
                  <a:spcPct val="0"/>
                </a:spcBef>
                <a:buClrTx/>
                <a:buFontTx/>
                <a:buNone/>
              </a:pPr>
              <a:t>4</a:t>
            </a:fld>
            <a:endParaRPr lang="pt-BR" altLang="pt-BR" sz="1800">
              <a:solidFill>
                <a:srgbClr val="008000"/>
              </a:solidFill>
            </a:endParaRPr>
          </a:p>
        </p:txBody>
      </p:sp>
    </p:spTree>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ítulo 1">
            <a:extLst>
              <a:ext uri="{FF2B5EF4-FFF2-40B4-BE49-F238E27FC236}">
                <a16:creationId xmlns:a16="http://schemas.microsoft.com/office/drawing/2014/main" id="{7B9DB17F-F64C-4B77-BF0D-70B08C3D8D01}"/>
              </a:ext>
            </a:extLst>
          </p:cNvPr>
          <p:cNvSpPr>
            <a:spLocks noGrp="1" noChangeArrowheads="1"/>
          </p:cNvSpPr>
          <p:nvPr>
            <p:ph type="title"/>
          </p:nvPr>
        </p:nvSpPr>
        <p:spPr/>
        <p:txBody>
          <a:bodyPr/>
          <a:lstStyle/>
          <a:p>
            <a:pPr algn="ctr"/>
            <a:r>
              <a:rPr lang="pt-BR" altLang="pt-BR" sz="2100"/>
              <a:t>NOVA LEI DE LICITAÇÕES – CRITÉRIO DE JULGAMENTO</a:t>
            </a:r>
          </a:p>
        </p:txBody>
      </p:sp>
      <p:sp>
        <p:nvSpPr>
          <p:cNvPr id="3" name="Espaço Reservado para Conteúdo 2">
            <a:extLst>
              <a:ext uri="{FF2B5EF4-FFF2-40B4-BE49-F238E27FC236}">
                <a16:creationId xmlns:a16="http://schemas.microsoft.com/office/drawing/2014/main" id="{73071AE4-D0A9-4D2B-ADFB-0CB10EC3D892}"/>
              </a:ext>
            </a:extLst>
          </p:cNvPr>
          <p:cNvSpPr>
            <a:spLocks noGrp="1"/>
          </p:cNvSpPr>
          <p:nvPr>
            <p:ph idx="1"/>
          </p:nvPr>
        </p:nvSpPr>
        <p:spPr/>
        <p:txBody>
          <a:bodyPr/>
          <a:lstStyle/>
          <a:p>
            <a:pPr algn="just">
              <a:defRPr/>
            </a:pPr>
            <a:r>
              <a:rPr lang="pt-BR" sz="1800" b="1" dirty="0">
                <a:solidFill>
                  <a:schemeClr val="accent6">
                    <a:lumMod val="20000"/>
                    <a:lumOff val="80000"/>
                  </a:schemeClr>
                </a:solidFill>
              </a:rPr>
              <a:t>Art. 34. O julgamento por menor preço ou maior desconto e, quando couber, por técnica e preço considerará o </a:t>
            </a:r>
            <a:r>
              <a:rPr lang="pt-BR" sz="1800" b="1" u="sng" dirty="0">
                <a:solidFill>
                  <a:schemeClr val="accent6">
                    <a:lumMod val="20000"/>
                    <a:lumOff val="80000"/>
                  </a:schemeClr>
                </a:solidFill>
              </a:rPr>
              <a:t>menor dispêndio</a:t>
            </a:r>
            <a:r>
              <a:rPr lang="pt-BR" sz="1800" b="1" dirty="0">
                <a:solidFill>
                  <a:schemeClr val="accent6">
                    <a:lumMod val="20000"/>
                    <a:lumOff val="80000"/>
                  </a:schemeClr>
                </a:solidFill>
              </a:rPr>
              <a:t> para a Administração, atendidos os parâmetros mínimos de qualidade definidos no edital de licitação.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 1º Os custos indiretos, relacionados com as despesas de manutenção, utilização, reposição, depreciação e impacto ambiental do objeto licitado, </a:t>
            </a:r>
            <a:r>
              <a:rPr lang="pt-BR" sz="1800" b="1" u="sng" dirty="0">
                <a:solidFill>
                  <a:schemeClr val="accent6">
                    <a:lumMod val="20000"/>
                    <a:lumOff val="80000"/>
                  </a:schemeClr>
                </a:solidFill>
              </a:rPr>
              <a:t>entre outros fatores vinculados ao seu ciclo de vida</a:t>
            </a:r>
            <a:r>
              <a:rPr lang="pt-BR" sz="1800" b="1" dirty="0">
                <a:solidFill>
                  <a:schemeClr val="accent6">
                    <a:lumMod val="20000"/>
                    <a:lumOff val="80000"/>
                  </a:schemeClr>
                </a:solidFill>
              </a:rPr>
              <a:t>, poderão ser considerados para a definição do </a:t>
            </a:r>
            <a:r>
              <a:rPr lang="pt-BR" sz="1800" b="1" u="sng" dirty="0">
                <a:solidFill>
                  <a:schemeClr val="accent6">
                    <a:lumMod val="20000"/>
                    <a:lumOff val="80000"/>
                  </a:schemeClr>
                </a:solidFill>
              </a:rPr>
              <a:t>menor dispêndio, sempre que objetivamente mensuráveis</a:t>
            </a:r>
            <a:r>
              <a:rPr lang="pt-BR" sz="1800" b="1" dirty="0">
                <a:solidFill>
                  <a:schemeClr val="accent6">
                    <a:lumMod val="20000"/>
                    <a:lumOff val="80000"/>
                  </a:schemeClr>
                </a:solidFill>
              </a:rPr>
              <a:t>, </a:t>
            </a:r>
            <a:r>
              <a:rPr lang="pt-BR" sz="1800" b="1" dirty="0">
                <a:solidFill>
                  <a:schemeClr val="accent6">
                    <a:lumMod val="20000"/>
                    <a:lumOff val="80000"/>
                  </a:schemeClr>
                </a:solidFill>
                <a:highlight>
                  <a:srgbClr val="051A57"/>
                </a:highlight>
              </a:rPr>
              <a:t>conforme disposto em regulamento.</a:t>
            </a:r>
            <a:endParaRPr lang="pt-BR" b="1" dirty="0">
              <a:solidFill>
                <a:schemeClr val="accent6">
                  <a:lumMod val="20000"/>
                  <a:lumOff val="80000"/>
                </a:schemeClr>
              </a:solidFill>
              <a:highlight>
                <a:srgbClr val="051A57"/>
              </a:highlight>
              <a:latin typeface="Times New Roman" panose="02020603050405020304" pitchFamily="18" charset="0"/>
            </a:endParaRPr>
          </a:p>
          <a:p>
            <a:pPr algn="just">
              <a:defRPr/>
            </a:pPr>
            <a:r>
              <a:rPr lang="pt-BR" sz="1800" b="1" dirty="0">
                <a:solidFill>
                  <a:schemeClr val="accent6">
                    <a:lumMod val="20000"/>
                    <a:lumOff val="80000"/>
                  </a:schemeClr>
                </a:solidFill>
              </a:rPr>
              <a:t>§ 2º O julgamento por maior desconto terá como referência o preço global fixado no edital de licitação, e o desconto será estendido aos eventuais termos aditivos.</a:t>
            </a:r>
            <a:endParaRPr lang="pt-BR"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58372" name="Espaço Reservado para Número de Slide 3">
            <a:extLst>
              <a:ext uri="{FF2B5EF4-FFF2-40B4-BE49-F238E27FC236}">
                <a16:creationId xmlns:a16="http://schemas.microsoft.com/office/drawing/2014/main" id="{A63BC3FA-5FCE-42D1-84FA-81B1C85FE83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8C578664-18BA-44F9-A0B5-4485487A2B45}" type="slidenum">
              <a:rPr lang="pt-BR" altLang="pt-BR" sz="1800" smtClean="0">
                <a:solidFill>
                  <a:srgbClr val="008000"/>
                </a:solidFill>
              </a:rPr>
              <a:pPr>
                <a:spcBef>
                  <a:spcPct val="0"/>
                </a:spcBef>
                <a:buClrTx/>
                <a:buFontTx/>
                <a:buNone/>
              </a:pPr>
              <a:t>40</a:t>
            </a:fld>
            <a:endParaRPr lang="pt-BR" altLang="pt-BR" sz="1800">
              <a:solidFill>
                <a:srgbClr val="008000"/>
              </a:solidFill>
            </a:endParaRPr>
          </a:p>
        </p:txBody>
      </p:sp>
    </p:spTree>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ítulo 1">
            <a:extLst>
              <a:ext uri="{FF2B5EF4-FFF2-40B4-BE49-F238E27FC236}">
                <a16:creationId xmlns:a16="http://schemas.microsoft.com/office/drawing/2014/main" id="{9B9479DA-F44F-4989-A70F-4A3B2B03E20F}"/>
              </a:ext>
            </a:extLst>
          </p:cNvPr>
          <p:cNvSpPr>
            <a:spLocks noGrp="1" noChangeArrowheads="1"/>
          </p:cNvSpPr>
          <p:nvPr>
            <p:ph type="title"/>
          </p:nvPr>
        </p:nvSpPr>
        <p:spPr/>
        <p:txBody>
          <a:bodyPr/>
          <a:lstStyle/>
          <a:p>
            <a:pPr algn="ctr"/>
            <a:r>
              <a:rPr lang="pt-BR" altLang="pt-BR" sz="2000"/>
              <a:t>NOVA LEI DE LICITAÇÕES – CRITÉRIO DE JULGAMENTO</a:t>
            </a:r>
          </a:p>
        </p:txBody>
      </p:sp>
      <p:sp>
        <p:nvSpPr>
          <p:cNvPr id="3" name="Espaço Reservado para Conteúdo 2">
            <a:extLst>
              <a:ext uri="{FF2B5EF4-FFF2-40B4-BE49-F238E27FC236}">
                <a16:creationId xmlns:a16="http://schemas.microsoft.com/office/drawing/2014/main" id="{981DF7B9-B6DF-48AD-8DEF-4D2858847EEC}"/>
              </a:ext>
            </a:extLst>
          </p:cNvPr>
          <p:cNvSpPr>
            <a:spLocks noGrp="1"/>
          </p:cNvSpPr>
          <p:nvPr>
            <p:ph idx="1"/>
          </p:nvPr>
        </p:nvSpPr>
        <p:spPr>
          <a:xfrm>
            <a:off x="684213" y="1125538"/>
            <a:ext cx="7991475" cy="4032250"/>
          </a:xfrm>
        </p:spPr>
        <p:txBody>
          <a:bodyPr/>
          <a:lstStyle/>
          <a:p>
            <a:pPr algn="just">
              <a:defRPr/>
            </a:pPr>
            <a:r>
              <a:rPr lang="pt-BR" sz="1300" b="1" dirty="0">
                <a:solidFill>
                  <a:schemeClr val="accent6">
                    <a:lumMod val="20000"/>
                    <a:lumOff val="80000"/>
                  </a:schemeClr>
                </a:solidFill>
              </a:rPr>
              <a:t>LIII - contrato de eficiência: contrato cujo objeto é a prestação de serviços, que pode incluir a realização de obras e o fornecimento de bens, com o objetivo de proporcionar economia ao contratante, na forma de redução de despesas correntes, remunerado o contratado com base em percentual da economia gerada;</a:t>
            </a:r>
          </a:p>
          <a:p>
            <a:pPr algn="just">
              <a:defRPr/>
            </a:pPr>
            <a:r>
              <a:rPr lang="pt-BR" sz="1400" b="1" dirty="0">
                <a:solidFill>
                  <a:schemeClr val="accent6">
                    <a:lumMod val="20000"/>
                    <a:lumOff val="80000"/>
                  </a:schemeClr>
                </a:solidFill>
              </a:rPr>
              <a:t>Art. 39. O julgamento por </a:t>
            </a:r>
            <a:r>
              <a:rPr lang="pt-BR" sz="1400" b="1" dirty="0">
                <a:solidFill>
                  <a:srgbClr val="FF0000"/>
                </a:solidFill>
              </a:rPr>
              <a:t>maior retorno econômico, utilizado exclusivamente para a celebração de contrato de eficiência, considerará a maior economia para a Administração, e a remuneração deverá ser fixada em percentual que incidirá de forma proporcional à economia efetivamente obtida</a:t>
            </a:r>
            <a:r>
              <a:rPr lang="pt-BR" sz="1400" b="1" dirty="0">
                <a:solidFill>
                  <a:schemeClr val="accent6">
                    <a:lumMod val="20000"/>
                    <a:lumOff val="80000"/>
                  </a:schemeClr>
                </a:solidFill>
              </a:rPr>
              <a:t> na execução do contrato.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 1º Nas licitações que adotarem o critério de julgamento de que trata o caput deste artigo, os licitantes apresentarão: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I - proposta de trabalho, que deverá contemplar:</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chemeClr val="accent6">
                    <a:lumMod val="20000"/>
                    <a:lumOff val="80000"/>
                  </a:schemeClr>
                </a:solidFill>
              </a:rPr>
              <a:t>a) as obras, os serviços ou os bens, com os respectivos prazos de realização ou fornecimento;</a:t>
            </a:r>
            <a:endParaRPr lang="pt-BR" sz="1400" b="1" dirty="0">
              <a:solidFill>
                <a:schemeClr val="accent6">
                  <a:lumMod val="20000"/>
                  <a:lumOff val="80000"/>
                </a:schemeClr>
              </a:solidFill>
              <a:latin typeface="Times New Roman" panose="02020603050405020304" pitchFamily="18" charset="0"/>
            </a:endParaRPr>
          </a:p>
          <a:p>
            <a:pPr algn="just">
              <a:defRPr/>
            </a:pPr>
            <a:r>
              <a:rPr lang="pt-BR" sz="1400" b="1" dirty="0">
                <a:solidFill>
                  <a:srgbClr val="FF0000"/>
                </a:solidFill>
              </a:rPr>
              <a:t>b) a economia que se estima gerar, expressa em unidade de medida associada à obra, ao bem ou ao serviço e em unidade monetária;</a:t>
            </a:r>
            <a:endParaRPr lang="pt-BR" sz="1400" b="1" dirty="0">
              <a:solidFill>
                <a:srgbClr val="FF0000"/>
              </a:solidFill>
              <a:latin typeface="Times New Roman" panose="02020603050405020304" pitchFamily="18" charset="0"/>
            </a:endParaRPr>
          </a:p>
          <a:p>
            <a:pPr algn="just">
              <a:defRPr/>
            </a:pPr>
            <a:r>
              <a:rPr lang="pt-BR" sz="1400" b="1" dirty="0">
                <a:solidFill>
                  <a:srgbClr val="FF0000"/>
                </a:solidFill>
              </a:rPr>
              <a:t>II - proposta de preço, que corresponderá a percentual sobre a economia que se estima gerar durante determinado período, expressa em unidade monetária.</a:t>
            </a:r>
            <a:endParaRPr lang="pt-BR" sz="1400" b="1" dirty="0">
              <a:solidFill>
                <a:srgbClr val="FF0000"/>
              </a:solidFill>
              <a:latin typeface="Times New Roman" panose="02020603050405020304" pitchFamily="18" charset="0"/>
            </a:endParaRPr>
          </a:p>
          <a:p>
            <a:pPr algn="just">
              <a:defRPr/>
            </a:pPr>
            <a:r>
              <a:rPr lang="pt-BR" sz="1400" b="1" dirty="0">
                <a:solidFill>
                  <a:schemeClr val="accent6">
                    <a:lumMod val="20000"/>
                    <a:lumOff val="80000"/>
                  </a:schemeClr>
                </a:solidFill>
              </a:rPr>
              <a:t>§ 2º O edital de licitação deverá prever parâmetros objetivos de mensuração da economia gerada com a execução do contrato, que servirá de base de cálculo para a remuneração devida ao contratado.</a:t>
            </a:r>
            <a:endParaRPr lang="pt-BR" sz="1400" b="1" dirty="0">
              <a:solidFill>
                <a:schemeClr val="accent6">
                  <a:lumMod val="20000"/>
                  <a:lumOff val="80000"/>
                </a:schemeClr>
              </a:solidFill>
              <a:latin typeface="Times New Roman" panose="02020603050405020304" pitchFamily="18" charset="0"/>
            </a:endParaRPr>
          </a:p>
        </p:txBody>
      </p:sp>
      <p:sp>
        <p:nvSpPr>
          <p:cNvPr id="59396" name="Espaço Reservado para Número de Slide 3">
            <a:extLst>
              <a:ext uri="{FF2B5EF4-FFF2-40B4-BE49-F238E27FC236}">
                <a16:creationId xmlns:a16="http://schemas.microsoft.com/office/drawing/2014/main" id="{5BCA402C-5B89-43CC-B9AB-701F1486A71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A781599A-4EBE-4AA8-B85B-28179A2D410B}" type="slidenum">
              <a:rPr lang="pt-BR" altLang="pt-BR" sz="1800" smtClean="0">
                <a:solidFill>
                  <a:srgbClr val="008000"/>
                </a:solidFill>
              </a:rPr>
              <a:pPr>
                <a:spcBef>
                  <a:spcPct val="0"/>
                </a:spcBef>
                <a:buClrTx/>
                <a:buFontTx/>
                <a:buNone/>
              </a:pPr>
              <a:t>41</a:t>
            </a:fld>
            <a:endParaRPr lang="pt-BR" altLang="pt-BR" sz="1800">
              <a:solidFill>
                <a:srgbClr val="008000"/>
              </a:solidFill>
            </a:endParaRPr>
          </a:p>
        </p:txBody>
      </p:sp>
    </p:spTree>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ítulo 1">
            <a:extLst>
              <a:ext uri="{FF2B5EF4-FFF2-40B4-BE49-F238E27FC236}">
                <a16:creationId xmlns:a16="http://schemas.microsoft.com/office/drawing/2014/main" id="{5398B7F7-249B-4C3E-BF63-A31AC8829609}"/>
              </a:ext>
            </a:extLst>
          </p:cNvPr>
          <p:cNvSpPr>
            <a:spLocks noGrp="1" noChangeArrowheads="1"/>
          </p:cNvSpPr>
          <p:nvPr>
            <p:ph type="title"/>
          </p:nvPr>
        </p:nvSpPr>
        <p:spPr/>
        <p:txBody>
          <a:bodyPr/>
          <a:lstStyle/>
          <a:p>
            <a:r>
              <a:rPr lang="pt-BR" altLang="pt-BR"/>
              <a:t>NOVA LEI DE LICITAÇÕES - COMPRAS</a:t>
            </a:r>
          </a:p>
        </p:txBody>
      </p:sp>
      <p:sp>
        <p:nvSpPr>
          <p:cNvPr id="3" name="Espaço Reservado para Conteúdo 2">
            <a:extLst>
              <a:ext uri="{FF2B5EF4-FFF2-40B4-BE49-F238E27FC236}">
                <a16:creationId xmlns:a16="http://schemas.microsoft.com/office/drawing/2014/main" id="{FBF433D0-D504-4B82-B161-F099B464F4B9}"/>
              </a:ext>
            </a:extLst>
          </p:cNvPr>
          <p:cNvSpPr>
            <a:spLocks noGrp="1"/>
          </p:cNvSpPr>
          <p:nvPr>
            <p:ph idx="1"/>
          </p:nvPr>
        </p:nvSpPr>
        <p:spPr>
          <a:xfrm>
            <a:off x="684213" y="1052513"/>
            <a:ext cx="7991475" cy="4105275"/>
          </a:xfrm>
        </p:spPr>
        <p:txBody>
          <a:bodyPr/>
          <a:lstStyle/>
          <a:p>
            <a:pPr algn="just">
              <a:defRPr/>
            </a:pPr>
            <a:r>
              <a:rPr lang="pt-BR" sz="1500" b="1" dirty="0">
                <a:solidFill>
                  <a:schemeClr val="accent6">
                    <a:lumMod val="20000"/>
                    <a:lumOff val="80000"/>
                  </a:schemeClr>
                </a:solidFill>
              </a:rPr>
              <a:t>Art. 40. O planejamento de compras deverá considerar a expectativa de consumo </a:t>
            </a:r>
            <a:r>
              <a:rPr lang="pt-BR" sz="1500" b="1" u="sng" dirty="0">
                <a:solidFill>
                  <a:schemeClr val="accent6">
                    <a:lumMod val="20000"/>
                    <a:lumOff val="80000"/>
                  </a:schemeClr>
                </a:solidFill>
              </a:rPr>
              <a:t>anual</a:t>
            </a:r>
            <a:r>
              <a:rPr lang="pt-BR" sz="1500" b="1" dirty="0">
                <a:solidFill>
                  <a:schemeClr val="accent6">
                    <a:lumMod val="20000"/>
                    <a:lumOff val="80000"/>
                  </a:schemeClr>
                </a:solidFill>
              </a:rPr>
              <a:t> e observar o seguinte:</a:t>
            </a:r>
          </a:p>
          <a:p>
            <a:pPr algn="just">
              <a:defRPr/>
            </a:pPr>
            <a:r>
              <a:rPr lang="pt-BR" sz="1500" b="1" dirty="0">
                <a:solidFill>
                  <a:schemeClr val="accent6">
                    <a:lumMod val="20000"/>
                    <a:lumOff val="80000"/>
                  </a:schemeClr>
                </a:solidFill>
              </a:rPr>
              <a:t>§ 2º Na aplicação do </a:t>
            </a:r>
            <a:r>
              <a:rPr lang="pt-BR" sz="1500" b="1" u="sng" dirty="0">
                <a:solidFill>
                  <a:schemeClr val="accent6">
                    <a:lumMod val="20000"/>
                    <a:lumOff val="80000"/>
                  </a:schemeClr>
                </a:solidFill>
              </a:rPr>
              <a:t>princípio do parcelamento</a:t>
            </a:r>
            <a:r>
              <a:rPr lang="pt-BR" sz="1500" b="1" dirty="0">
                <a:solidFill>
                  <a:schemeClr val="accent6">
                    <a:lumMod val="20000"/>
                    <a:lumOff val="80000"/>
                  </a:schemeClr>
                </a:solidFill>
              </a:rPr>
              <a:t>, referente às compras, deverão ser considerados: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a viabilidade da divisão do objeto em lotes;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o aproveitamento das peculiaridades do mercado local, com vistas à economicidade, sempre que possível, desde que atendidos os parâmetros de qualidade; e</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III - o dever de buscar a ampliação da competição e de evitar a concentração de mercado.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Art. 41. No caso de licitação que envolva o fornecimento de bens, a Administração poderá excepcionalmente:</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indicar uma ou mais marcas ou modelos, desde que formalmente justificado, nas seguintes hipóteses: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a) em decorrência da necessidade de padronização do objeto;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b) em decorrência da necessidade de manter a compatibilidade com plataformas e padrões já adotados pela Administração;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d) quando </a:t>
            </a:r>
            <a:r>
              <a:rPr lang="pt-BR" sz="1500" b="1" u="sng" dirty="0">
                <a:solidFill>
                  <a:schemeClr val="accent6">
                    <a:lumMod val="20000"/>
                    <a:lumOff val="80000"/>
                  </a:schemeClr>
                </a:solidFill>
              </a:rPr>
              <a:t>a descrição do objeto a ser licitado puder ser mais bem compreendida pela identificação de determinada marca ou determinado modelo aptos a servir apenas como referência</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endParaRPr lang="pt-BR" sz="1500" b="1" dirty="0">
              <a:solidFill>
                <a:schemeClr val="accent6">
                  <a:lumMod val="20000"/>
                  <a:lumOff val="80000"/>
                </a:schemeClr>
              </a:solidFill>
            </a:endParaRPr>
          </a:p>
        </p:txBody>
      </p:sp>
      <p:sp>
        <p:nvSpPr>
          <p:cNvPr id="60420" name="Espaço Reservado para Número de Slide 3">
            <a:extLst>
              <a:ext uri="{FF2B5EF4-FFF2-40B4-BE49-F238E27FC236}">
                <a16:creationId xmlns:a16="http://schemas.microsoft.com/office/drawing/2014/main" id="{FE680A43-A231-4C8E-8989-F9E1EFC5DDF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BF9C1220-CA70-42E6-A00F-CBA040B7A645}" type="slidenum">
              <a:rPr lang="pt-BR" altLang="pt-BR" sz="1800" smtClean="0">
                <a:solidFill>
                  <a:srgbClr val="008000"/>
                </a:solidFill>
              </a:rPr>
              <a:pPr>
                <a:spcBef>
                  <a:spcPct val="0"/>
                </a:spcBef>
                <a:buClrTx/>
                <a:buFontTx/>
                <a:buNone/>
              </a:pPr>
              <a:t>42</a:t>
            </a:fld>
            <a:endParaRPr lang="pt-BR" altLang="pt-BR" sz="1800">
              <a:solidFill>
                <a:srgbClr val="008000"/>
              </a:solidFill>
            </a:endParaRPr>
          </a:p>
        </p:txBody>
      </p:sp>
    </p:spTree>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ítulo 1">
            <a:extLst>
              <a:ext uri="{FF2B5EF4-FFF2-40B4-BE49-F238E27FC236}">
                <a16:creationId xmlns:a16="http://schemas.microsoft.com/office/drawing/2014/main" id="{368303FE-1BCC-415D-BBA3-E4CA34F8BF59}"/>
              </a:ext>
            </a:extLst>
          </p:cNvPr>
          <p:cNvSpPr>
            <a:spLocks noGrp="1" noChangeArrowheads="1"/>
          </p:cNvSpPr>
          <p:nvPr>
            <p:ph type="title"/>
          </p:nvPr>
        </p:nvSpPr>
        <p:spPr/>
        <p:txBody>
          <a:bodyPr/>
          <a:lstStyle/>
          <a:p>
            <a:r>
              <a:rPr lang="pt-BR" altLang="pt-BR"/>
              <a:t>NOVA LEI DE LICITAÇÕES - DISPUTA</a:t>
            </a:r>
          </a:p>
        </p:txBody>
      </p:sp>
      <p:sp>
        <p:nvSpPr>
          <p:cNvPr id="61443" name="Espaço Reservado para Conteúdo 2">
            <a:extLst>
              <a:ext uri="{FF2B5EF4-FFF2-40B4-BE49-F238E27FC236}">
                <a16:creationId xmlns:a16="http://schemas.microsoft.com/office/drawing/2014/main" id="{CC675274-E098-4599-A3A0-5E6B58BC975E}"/>
              </a:ext>
            </a:extLst>
          </p:cNvPr>
          <p:cNvSpPr>
            <a:spLocks noGrp="1" noChangeArrowheads="1"/>
          </p:cNvSpPr>
          <p:nvPr>
            <p:ph idx="1"/>
          </p:nvPr>
        </p:nvSpPr>
        <p:spPr/>
        <p:txBody>
          <a:bodyPr/>
          <a:lstStyle/>
          <a:p>
            <a:pPr algn="just"/>
            <a:r>
              <a:rPr lang="pt-BR" altLang="pt-BR" sz="2200"/>
              <a:t>Art. 56. O modo de disputa poderá ser, isolada ou conjuntamente: </a:t>
            </a:r>
          </a:p>
          <a:p>
            <a:pPr algn="just"/>
            <a:r>
              <a:rPr lang="pt-BR" altLang="pt-BR" sz="2200"/>
              <a:t>I - </a:t>
            </a:r>
            <a:r>
              <a:rPr lang="pt-BR" altLang="pt-BR" sz="2200" b="1">
                <a:solidFill>
                  <a:schemeClr val="accent1"/>
                </a:solidFill>
              </a:rPr>
              <a:t>aberto</a:t>
            </a:r>
            <a:r>
              <a:rPr lang="pt-BR" altLang="pt-BR" sz="2200"/>
              <a:t>, hipótese em que os licitantes apresentarão suas propostas por meio de lances públicos e sucessivos, crescentes ou decrescentes; </a:t>
            </a:r>
          </a:p>
          <a:p>
            <a:pPr algn="just"/>
            <a:r>
              <a:rPr lang="pt-BR" altLang="pt-BR" sz="2200"/>
              <a:t>II - </a:t>
            </a:r>
            <a:r>
              <a:rPr lang="pt-BR" altLang="pt-BR" sz="2200" b="1">
                <a:solidFill>
                  <a:schemeClr val="accent1"/>
                </a:solidFill>
              </a:rPr>
              <a:t>fechado</a:t>
            </a:r>
            <a:r>
              <a:rPr lang="pt-BR" altLang="pt-BR" sz="2200"/>
              <a:t>, hipótese em que as propostas permanecerão em sigilo </a:t>
            </a:r>
            <a:r>
              <a:rPr lang="pt-BR" altLang="pt-BR" sz="2200">
                <a:solidFill>
                  <a:schemeClr val="accent1"/>
                </a:solidFill>
              </a:rPr>
              <a:t>até a data e hora designadas</a:t>
            </a:r>
            <a:r>
              <a:rPr lang="pt-BR" altLang="pt-BR" sz="2200"/>
              <a:t> para sua divulgação. </a:t>
            </a:r>
          </a:p>
          <a:p>
            <a:pPr algn="just"/>
            <a:r>
              <a:rPr lang="pt-BR" altLang="pt-BR" sz="2200"/>
              <a:t>§ 1º </a:t>
            </a:r>
            <a:r>
              <a:rPr lang="pt-BR" altLang="pt-BR" sz="2200" b="1"/>
              <a:t>A utilização </a:t>
            </a:r>
            <a:r>
              <a:rPr lang="pt-BR" altLang="pt-BR" sz="2200" b="1">
                <a:solidFill>
                  <a:schemeClr val="accent1"/>
                </a:solidFill>
              </a:rPr>
              <a:t>isolada [modo híbrido]</a:t>
            </a:r>
            <a:r>
              <a:rPr lang="pt-BR" altLang="pt-BR" sz="2200" b="1"/>
              <a:t> do modo de disputa fechado será vedada quando</a:t>
            </a:r>
            <a:r>
              <a:rPr lang="pt-BR" altLang="pt-BR" sz="2200"/>
              <a:t> adotados os critérios de julgamento de menor preço ou de maior desconto. </a:t>
            </a:r>
          </a:p>
          <a:p>
            <a:pPr algn="just"/>
            <a:r>
              <a:rPr lang="pt-BR" altLang="pt-BR" sz="2200"/>
              <a:t>§ 2º A utilização do modo de disputa aberto será vedada quando adotado o critério de julgamento de </a:t>
            </a:r>
            <a:r>
              <a:rPr lang="pt-BR" altLang="pt-BR" sz="2200" b="1">
                <a:solidFill>
                  <a:schemeClr val="accent1"/>
                </a:solidFill>
              </a:rPr>
              <a:t>técnica e preço [somente FECHADO]</a:t>
            </a:r>
            <a:r>
              <a:rPr lang="pt-BR" altLang="pt-BR" sz="2200"/>
              <a:t>. </a:t>
            </a:r>
          </a:p>
        </p:txBody>
      </p:sp>
      <p:sp>
        <p:nvSpPr>
          <p:cNvPr id="61444" name="Espaço Reservado para Número de Slide 3">
            <a:extLst>
              <a:ext uri="{FF2B5EF4-FFF2-40B4-BE49-F238E27FC236}">
                <a16:creationId xmlns:a16="http://schemas.microsoft.com/office/drawing/2014/main" id="{55B0AC97-8708-4AE2-841C-16E35763BD8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426A919A-985A-4AA2-AEEC-3A986F4A2A2D}" type="slidenum">
              <a:rPr lang="pt-BR" altLang="pt-BR" sz="1800" smtClean="0">
                <a:solidFill>
                  <a:srgbClr val="008000"/>
                </a:solidFill>
              </a:rPr>
              <a:pPr>
                <a:spcBef>
                  <a:spcPct val="0"/>
                </a:spcBef>
                <a:buClrTx/>
                <a:buFontTx/>
                <a:buNone/>
              </a:pPr>
              <a:t>43</a:t>
            </a:fld>
            <a:endParaRPr lang="pt-BR" altLang="pt-BR" sz="1800">
              <a:solidFill>
                <a:srgbClr val="008000"/>
              </a:solidFill>
            </a:endParaRPr>
          </a:p>
        </p:txBody>
      </p:sp>
    </p:spTree>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ítulo 1">
            <a:extLst>
              <a:ext uri="{FF2B5EF4-FFF2-40B4-BE49-F238E27FC236}">
                <a16:creationId xmlns:a16="http://schemas.microsoft.com/office/drawing/2014/main" id="{C02F8062-BABC-4FCB-B50E-0516F9FB345E}"/>
              </a:ext>
            </a:extLst>
          </p:cNvPr>
          <p:cNvSpPr>
            <a:spLocks noGrp="1" noChangeArrowheads="1"/>
          </p:cNvSpPr>
          <p:nvPr>
            <p:ph type="title"/>
          </p:nvPr>
        </p:nvSpPr>
        <p:spPr/>
        <p:txBody>
          <a:bodyPr/>
          <a:lstStyle/>
          <a:p>
            <a:r>
              <a:rPr lang="pt-BR" altLang="pt-BR"/>
              <a:t>NOVA LEI DE LICITAÇÕES - JULGAMENTO</a:t>
            </a:r>
          </a:p>
        </p:txBody>
      </p:sp>
      <p:sp>
        <p:nvSpPr>
          <p:cNvPr id="3" name="Espaço Reservado para Conteúdo 2">
            <a:extLst>
              <a:ext uri="{FF2B5EF4-FFF2-40B4-BE49-F238E27FC236}">
                <a16:creationId xmlns:a16="http://schemas.microsoft.com/office/drawing/2014/main" id="{351240A0-559C-45E8-A4DE-986664E7DFA1}"/>
              </a:ext>
            </a:extLst>
          </p:cNvPr>
          <p:cNvSpPr>
            <a:spLocks noGrp="1"/>
          </p:cNvSpPr>
          <p:nvPr>
            <p:ph idx="1"/>
          </p:nvPr>
        </p:nvSpPr>
        <p:spPr>
          <a:xfrm>
            <a:off x="684213" y="1125538"/>
            <a:ext cx="7991475" cy="4032250"/>
          </a:xfrm>
        </p:spPr>
        <p:txBody>
          <a:bodyPr/>
          <a:lstStyle/>
          <a:p>
            <a:pPr algn="just">
              <a:defRPr/>
            </a:pPr>
            <a:r>
              <a:rPr lang="pt-BR" sz="1500" b="1" dirty="0">
                <a:solidFill>
                  <a:schemeClr val="accent6">
                    <a:lumMod val="20000"/>
                    <a:lumOff val="80000"/>
                  </a:schemeClr>
                </a:solidFill>
              </a:rPr>
              <a:t>Art. 59. Serão desclassificadas as propostas que:</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contiverem vícios </a:t>
            </a:r>
            <a:r>
              <a:rPr lang="pt-BR" sz="1500" b="1" u="sng" dirty="0">
                <a:solidFill>
                  <a:schemeClr val="accent6">
                    <a:lumMod val="20000"/>
                    <a:lumOff val="80000"/>
                  </a:schemeClr>
                </a:solidFill>
              </a:rPr>
              <a:t>insanáveis</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a:t>
            </a:r>
            <a:r>
              <a:rPr lang="pt-BR" sz="1500" b="1" u="sng" dirty="0">
                <a:solidFill>
                  <a:schemeClr val="accent6">
                    <a:lumMod val="20000"/>
                    <a:lumOff val="80000"/>
                  </a:schemeClr>
                </a:solidFill>
              </a:rPr>
              <a:t>não obedecerem</a:t>
            </a:r>
            <a:r>
              <a:rPr lang="pt-BR" sz="1500" b="1" dirty="0">
                <a:solidFill>
                  <a:schemeClr val="accent6">
                    <a:lumMod val="20000"/>
                    <a:lumOff val="80000"/>
                  </a:schemeClr>
                </a:solidFill>
              </a:rPr>
              <a:t> às especificações técnicas pormenorizadas no edital;</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III - </a:t>
            </a:r>
            <a:r>
              <a:rPr lang="pt-BR" sz="1500" b="1" u="sng" dirty="0">
                <a:solidFill>
                  <a:schemeClr val="accent6">
                    <a:lumMod val="20000"/>
                    <a:lumOff val="80000"/>
                  </a:schemeClr>
                </a:solidFill>
              </a:rPr>
              <a:t>apresentarem preços inexequíveis ou permanecerem acima do orçamento estimado</a:t>
            </a:r>
            <a:r>
              <a:rPr lang="pt-BR" sz="1500" b="1" dirty="0">
                <a:solidFill>
                  <a:schemeClr val="accent6">
                    <a:lumMod val="20000"/>
                    <a:lumOff val="80000"/>
                  </a:schemeClr>
                </a:solidFill>
              </a:rPr>
              <a:t> para a contratação;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V - apresentarem desconformidade com quaisquer outras exigências do edital, desde que </a:t>
            </a:r>
            <a:r>
              <a:rPr lang="pt-BR" sz="1500" b="1" u="sng" dirty="0">
                <a:solidFill>
                  <a:schemeClr val="accent6">
                    <a:lumMod val="20000"/>
                    <a:lumOff val="80000"/>
                  </a:schemeClr>
                </a:solidFill>
              </a:rPr>
              <a:t>insanável</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3º No caso de obras e serviços de engenharia e arquitetura, para efeito de avaliação da exequibilidade e de sobrepreço, serão </a:t>
            </a:r>
            <a:r>
              <a:rPr lang="pt-BR" sz="1500" b="1" u="sng" dirty="0">
                <a:solidFill>
                  <a:schemeClr val="accent6">
                    <a:lumMod val="20000"/>
                    <a:lumOff val="80000"/>
                  </a:schemeClr>
                </a:solidFill>
              </a:rPr>
              <a:t>considerados o preço global, os quantitativos e os preços unitários tidos como relevantes</a:t>
            </a:r>
            <a:r>
              <a:rPr lang="pt-BR" sz="1500" b="1" dirty="0">
                <a:solidFill>
                  <a:schemeClr val="accent6">
                    <a:lumMod val="20000"/>
                    <a:lumOff val="80000"/>
                  </a:schemeClr>
                </a:solidFill>
              </a:rPr>
              <a:t>, observado o critério de aceitabilidade de preços unitário e global a ser fixado no edital, conforme as especificidades do mercado correspondente.</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4º No caso de obras e serviços de engenharia, </a:t>
            </a:r>
            <a:r>
              <a:rPr lang="pt-BR" sz="1500" b="1" u="sng" dirty="0">
                <a:solidFill>
                  <a:schemeClr val="accent6">
                    <a:lumMod val="20000"/>
                    <a:lumOff val="80000"/>
                  </a:schemeClr>
                </a:solidFill>
              </a:rPr>
              <a:t>serão consideradas inexequíveis as propostas cujos valores forem inferiores a 75%</a:t>
            </a:r>
            <a:r>
              <a:rPr lang="pt-BR" sz="1500" b="1" dirty="0">
                <a:solidFill>
                  <a:schemeClr val="accent6">
                    <a:lumMod val="20000"/>
                    <a:lumOff val="80000"/>
                  </a:schemeClr>
                </a:solidFill>
              </a:rPr>
              <a:t> (setenta e cinco por cento) do valor orçado pela Administração.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5º Nas contratações de obras e serviços de engenharia, </a:t>
            </a:r>
            <a:r>
              <a:rPr lang="pt-BR" sz="1500" b="1" u="sng" dirty="0">
                <a:solidFill>
                  <a:schemeClr val="accent6">
                    <a:lumMod val="20000"/>
                    <a:lumOff val="80000"/>
                  </a:schemeClr>
                </a:solidFill>
              </a:rPr>
              <a:t>será exigida garantia adicional</a:t>
            </a:r>
            <a:r>
              <a:rPr lang="pt-BR" sz="1500" b="1" dirty="0">
                <a:solidFill>
                  <a:schemeClr val="accent6">
                    <a:lumMod val="20000"/>
                    <a:lumOff val="80000"/>
                  </a:schemeClr>
                </a:solidFill>
              </a:rPr>
              <a:t> do licitante vencedor cuja proposta for inferior a 85% (oitenta e cinco por cento) do valor orçado pela Administração, equivalente à diferença entre este último e o valor da proposta, sem prejuízo das demais garantias exigíveis de acordo com esta Lei.</a:t>
            </a:r>
            <a:endParaRPr lang="pt-BR" sz="1500"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62468" name="Espaço Reservado para Número de Slide 3">
            <a:extLst>
              <a:ext uri="{FF2B5EF4-FFF2-40B4-BE49-F238E27FC236}">
                <a16:creationId xmlns:a16="http://schemas.microsoft.com/office/drawing/2014/main" id="{3CD5BF25-E7A6-440A-9E9E-6E2B131EFD0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1D108806-BF28-4607-A75E-B4CE7F9A9FE9}" type="slidenum">
              <a:rPr lang="pt-BR" altLang="pt-BR" sz="1800" smtClean="0">
                <a:solidFill>
                  <a:srgbClr val="008000"/>
                </a:solidFill>
              </a:rPr>
              <a:pPr>
                <a:spcBef>
                  <a:spcPct val="0"/>
                </a:spcBef>
                <a:buClrTx/>
                <a:buFontTx/>
                <a:buNone/>
              </a:pPr>
              <a:t>44</a:t>
            </a:fld>
            <a:endParaRPr lang="pt-BR" altLang="pt-BR" sz="1800">
              <a:solidFill>
                <a:srgbClr val="008000"/>
              </a:solidFill>
            </a:endParaRPr>
          </a:p>
        </p:txBody>
      </p:sp>
    </p:spTree>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ítulo 1">
            <a:extLst>
              <a:ext uri="{FF2B5EF4-FFF2-40B4-BE49-F238E27FC236}">
                <a16:creationId xmlns:a16="http://schemas.microsoft.com/office/drawing/2014/main" id="{75DD7004-E01A-4AF4-BD2B-4C31F54F98AF}"/>
              </a:ext>
            </a:extLst>
          </p:cNvPr>
          <p:cNvSpPr>
            <a:spLocks noGrp="1" noChangeArrowheads="1"/>
          </p:cNvSpPr>
          <p:nvPr>
            <p:ph type="title"/>
          </p:nvPr>
        </p:nvSpPr>
        <p:spPr/>
        <p:txBody>
          <a:bodyPr/>
          <a:lstStyle/>
          <a:p>
            <a:r>
              <a:rPr lang="pt-BR" altLang="pt-BR"/>
              <a:t>NOVA LEI DE LICITAÇÕES - JULGAMENTO</a:t>
            </a:r>
          </a:p>
        </p:txBody>
      </p:sp>
      <p:sp>
        <p:nvSpPr>
          <p:cNvPr id="3" name="Espaço Reservado para Conteúdo 2">
            <a:extLst>
              <a:ext uri="{FF2B5EF4-FFF2-40B4-BE49-F238E27FC236}">
                <a16:creationId xmlns:a16="http://schemas.microsoft.com/office/drawing/2014/main" id="{EA227F8E-0D20-42F0-86DF-5E8C7898186D}"/>
              </a:ext>
            </a:extLst>
          </p:cNvPr>
          <p:cNvSpPr>
            <a:spLocks noGrp="1"/>
          </p:cNvSpPr>
          <p:nvPr>
            <p:ph idx="1"/>
          </p:nvPr>
        </p:nvSpPr>
        <p:spPr>
          <a:xfrm>
            <a:off x="684213" y="1052513"/>
            <a:ext cx="7991475" cy="4105275"/>
          </a:xfrm>
        </p:spPr>
        <p:txBody>
          <a:bodyPr/>
          <a:lstStyle/>
          <a:p>
            <a:pPr algn="just">
              <a:defRPr/>
            </a:pPr>
            <a:r>
              <a:rPr lang="pt-BR" sz="2000" b="1" dirty="0">
                <a:solidFill>
                  <a:schemeClr val="accent6">
                    <a:lumMod val="20000"/>
                    <a:lumOff val="80000"/>
                  </a:schemeClr>
                </a:solidFill>
              </a:rPr>
              <a:t>Art. 60. </a:t>
            </a:r>
            <a:r>
              <a:rPr lang="pt-BR" sz="2000" b="1" u="sng" dirty="0">
                <a:solidFill>
                  <a:schemeClr val="accent6">
                    <a:lumMod val="20000"/>
                    <a:lumOff val="80000"/>
                  </a:schemeClr>
                </a:solidFill>
              </a:rPr>
              <a:t>Em caso de empate</a:t>
            </a:r>
            <a:r>
              <a:rPr lang="pt-BR" sz="2000" b="1" dirty="0">
                <a:solidFill>
                  <a:schemeClr val="accent6">
                    <a:lumMod val="20000"/>
                    <a:lumOff val="80000"/>
                  </a:schemeClr>
                </a:solidFill>
              </a:rPr>
              <a:t> entre duas ou mais propostas, serão utilizados os seguintes critérios de desempate, </a:t>
            </a:r>
            <a:r>
              <a:rPr lang="pt-BR" sz="2000" b="1" u="sng" dirty="0">
                <a:solidFill>
                  <a:schemeClr val="accent6">
                    <a:lumMod val="20000"/>
                    <a:lumOff val="80000"/>
                  </a:schemeClr>
                </a:solidFill>
              </a:rPr>
              <a:t>nesta ordem</a:t>
            </a:r>
            <a:r>
              <a:rPr lang="pt-BR" sz="2000" b="1" dirty="0">
                <a:solidFill>
                  <a:schemeClr val="accent6">
                    <a:lumMod val="20000"/>
                    <a:lumOff val="80000"/>
                  </a:schemeClr>
                </a:solidFill>
              </a:rPr>
              <a:t>:</a:t>
            </a:r>
            <a:endParaRPr lang="pt-BR" sz="2000" b="1" dirty="0">
              <a:solidFill>
                <a:schemeClr val="accent6">
                  <a:lumMod val="20000"/>
                  <a:lumOff val="80000"/>
                </a:schemeClr>
              </a:solidFill>
              <a:latin typeface="Times New Roman" panose="02020603050405020304" pitchFamily="18" charset="0"/>
            </a:endParaRPr>
          </a:p>
          <a:p>
            <a:pPr algn="just">
              <a:defRPr/>
            </a:pPr>
            <a:r>
              <a:rPr lang="pt-BR" sz="2000" b="1" dirty="0">
                <a:solidFill>
                  <a:schemeClr val="accent6">
                    <a:lumMod val="20000"/>
                    <a:lumOff val="80000"/>
                  </a:schemeClr>
                </a:solidFill>
              </a:rPr>
              <a:t>I - </a:t>
            </a:r>
            <a:r>
              <a:rPr lang="pt-BR" sz="2000" b="1" u="sng" dirty="0">
                <a:solidFill>
                  <a:schemeClr val="accent6">
                    <a:lumMod val="20000"/>
                    <a:lumOff val="80000"/>
                  </a:schemeClr>
                </a:solidFill>
              </a:rPr>
              <a:t>disputa final</a:t>
            </a:r>
            <a:r>
              <a:rPr lang="pt-BR" sz="2000" b="1" dirty="0">
                <a:solidFill>
                  <a:schemeClr val="accent6">
                    <a:lumMod val="20000"/>
                    <a:lumOff val="80000"/>
                  </a:schemeClr>
                </a:solidFill>
              </a:rPr>
              <a:t>, hipótese em que os licitantes empatados poderão apresentar nova proposta em ato contínuo à classificação;</a:t>
            </a:r>
            <a:endParaRPr lang="pt-BR" sz="2000" b="1" dirty="0">
              <a:solidFill>
                <a:schemeClr val="accent6">
                  <a:lumMod val="20000"/>
                  <a:lumOff val="80000"/>
                </a:schemeClr>
              </a:solidFill>
              <a:latin typeface="Times New Roman" panose="02020603050405020304" pitchFamily="18" charset="0"/>
            </a:endParaRPr>
          </a:p>
          <a:p>
            <a:pPr algn="just">
              <a:defRPr/>
            </a:pPr>
            <a:r>
              <a:rPr lang="pt-BR" sz="2000" b="1" dirty="0">
                <a:solidFill>
                  <a:schemeClr val="accent4">
                    <a:lumMod val="60000"/>
                    <a:lumOff val="40000"/>
                  </a:schemeClr>
                </a:solidFill>
              </a:rPr>
              <a:t>II - </a:t>
            </a:r>
            <a:r>
              <a:rPr lang="pt-BR" sz="2000" b="1" u="sng" dirty="0">
                <a:solidFill>
                  <a:schemeClr val="accent4">
                    <a:lumMod val="60000"/>
                    <a:lumOff val="40000"/>
                  </a:schemeClr>
                </a:solidFill>
              </a:rPr>
              <a:t>avaliação do desempenho contratual prévio dos licitantes</a:t>
            </a:r>
            <a:r>
              <a:rPr lang="pt-BR" sz="2000" b="1" dirty="0">
                <a:solidFill>
                  <a:schemeClr val="accent4">
                    <a:lumMod val="60000"/>
                    <a:lumOff val="40000"/>
                  </a:schemeClr>
                </a:solidFill>
              </a:rPr>
              <a:t>, para a qual deverão preferencialmente ser utilizados registros cadastrais para efeito de atesto de cumprimento de obrigações previstos nesta Lei; </a:t>
            </a:r>
            <a:r>
              <a:rPr lang="pt-BR" sz="2000" b="1" dirty="0">
                <a:solidFill>
                  <a:schemeClr val="accent1"/>
                </a:solidFill>
              </a:rPr>
              <a:t>[reputação: ex. pontuação técnica 36, § 3º , 88 §§ 3º e 4º - certificação e atesto]</a:t>
            </a:r>
            <a:endParaRPr lang="pt-BR" sz="2000" b="1" dirty="0">
              <a:solidFill>
                <a:schemeClr val="accent1"/>
              </a:solidFill>
              <a:latin typeface="Times New Roman" panose="02020603050405020304" pitchFamily="18" charset="0"/>
            </a:endParaRPr>
          </a:p>
          <a:p>
            <a:pPr algn="just">
              <a:defRPr/>
            </a:pPr>
            <a:r>
              <a:rPr lang="pt-BR" sz="2000" b="1" dirty="0">
                <a:solidFill>
                  <a:schemeClr val="accent6">
                    <a:lumMod val="20000"/>
                    <a:lumOff val="80000"/>
                  </a:schemeClr>
                </a:solidFill>
              </a:rPr>
              <a:t>III - desenvolvimento pelo licitante de ações de equidade entre homens e mulheres no ambiente de trabalho, conforme regulamento;</a:t>
            </a:r>
            <a:endParaRPr lang="pt-BR" sz="2000" b="1" dirty="0">
              <a:solidFill>
                <a:schemeClr val="accent6">
                  <a:lumMod val="20000"/>
                  <a:lumOff val="80000"/>
                </a:schemeClr>
              </a:solidFill>
              <a:latin typeface="Times New Roman" panose="02020603050405020304" pitchFamily="18" charset="0"/>
            </a:endParaRPr>
          </a:p>
          <a:p>
            <a:pPr algn="just">
              <a:defRPr/>
            </a:pPr>
            <a:r>
              <a:rPr lang="pt-BR" sz="2000" b="1" dirty="0">
                <a:solidFill>
                  <a:schemeClr val="accent6">
                    <a:lumMod val="20000"/>
                    <a:lumOff val="80000"/>
                  </a:schemeClr>
                </a:solidFill>
              </a:rPr>
              <a:t>IV - desenvolvimento pelo licitante de programa de integridade, conforme orientações dos órgãos de controle.</a:t>
            </a:r>
            <a:endParaRPr lang="pt-BR" sz="2000"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63492" name="Espaço Reservado para Número de Slide 3">
            <a:extLst>
              <a:ext uri="{FF2B5EF4-FFF2-40B4-BE49-F238E27FC236}">
                <a16:creationId xmlns:a16="http://schemas.microsoft.com/office/drawing/2014/main" id="{76E8C951-B7DB-4AAC-BAB7-BCD55573F5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6AB1A12C-3F3D-4A55-B663-A86E38BBFAA7}" type="slidenum">
              <a:rPr lang="pt-BR" altLang="pt-BR" sz="1800" smtClean="0">
                <a:solidFill>
                  <a:srgbClr val="008000"/>
                </a:solidFill>
              </a:rPr>
              <a:pPr>
                <a:spcBef>
                  <a:spcPct val="0"/>
                </a:spcBef>
                <a:buClrTx/>
                <a:buFontTx/>
                <a:buNone/>
              </a:pPr>
              <a:t>45</a:t>
            </a:fld>
            <a:endParaRPr lang="pt-BR" altLang="pt-BR" sz="1800">
              <a:solidFill>
                <a:srgbClr val="008000"/>
              </a:solidFill>
            </a:endParaRPr>
          </a:p>
        </p:txBody>
      </p:sp>
    </p:spTree>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ítulo 1">
            <a:extLst>
              <a:ext uri="{FF2B5EF4-FFF2-40B4-BE49-F238E27FC236}">
                <a16:creationId xmlns:a16="http://schemas.microsoft.com/office/drawing/2014/main" id="{A9327AB0-EE6E-4B98-BE83-CB9CC643F258}"/>
              </a:ext>
            </a:extLst>
          </p:cNvPr>
          <p:cNvSpPr>
            <a:spLocks noGrp="1" noChangeArrowheads="1"/>
          </p:cNvSpPr>
          <p:nvPr>
            <p:ph type="title"/>
          </p:nvPr>
        </p:nvSpPr>
        <p:spPr/>
        <p:txBody>
          <a:bodyPr/>
          <a:lstStyle/>
          <a:p>
            <a:r>
              <a:rPr lang="pt-BR" altLang="pt-BR"/>
              <a:t>NOVA LEI DE LICITAÇÕES - HABILITAÇÃO</a:t>
            </a:r>
          </a:p>
        </p:txBody>
      </p:sp>
      <p:sp>
        <p:nvSpPr>
          <p:cNvPr id="3" name="Espaço Reservado para Conteúdo 2">
            <a:extLst>
              <a:ext uri="{FF2B5EF4-FFF2-40B4-BE49-F238E27FC236}">
                <a16:creationId xmlns:a16="http://schemas.microsoft.com/office/drawing/2014/main" id="{C1E46E44-3591-4B7D-A4A0-2ACC56E122F8}"/>
              </a:ext>
            </a:extLst>
          </p:cNvPr>
          <p:cNvSpPr>
            <a:spLocks noGrp="1"/>
          </p:cNvSpPr>
          <p:nvPr>
            <p:ph idx="1"/>
          </p:nvPr>
        </p:nvSpPr>
        <p:spPr/>
        <p:txBody>
          <a:bodyPr/>
          <a:lstStyle/>
          <a:p>
            <a:pPr algn="just">
              <a:defRPr/>
            </a:pPr>
            <a:r>
              <a:rPr lang="pt-BR" sz="1800" b="1" dirty="0">
                <a:solidFill>
                  <a:schemeClr val="accent6">
                    <a:lumMod val="20000"/>
                    <a:lumOff val="80000"/>
                  </a:schemeClr>
                </a:solidFill>
              </a:rPr>
              <a:t>Art. 64. Após a entrega dos documentos para habilitação, </a:t>
            </a:r>
            <a:r>
              <a:rPr lang="pt-BR" sz="1800" b="1" u="sng" dirty="0">
                <a:solidFill>
                  <a:schemeClr val="accent6">
                    <a:lumMod val="20000"/>
                    <a:lumOff val="80000"/>
                  </a:schemeClr>
                </a:solidFill>
              </a:rPr>
              <a:t>não será permitida a substituição ou a apresentação de novos documentos, salvo em sede de diligência, para</a:t>
            </a:r>
            <a:r>
              <a:rPr lang="pt-BR" sz="1800" b="1" dirty="0">
                <a:solidFill>
                  <a:schemeClr val="accent6">
                    <a:lumMod val="20000"/>
                    <a:lumOff val="80000"/>
                  </a:schemeClr>
                </a:solidFill>
              </a:rPr>
              <a:t>:</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 - complementação de informações acerca dos documentos já apresentados pelos licitantes e desde que necessária para apurar fatos existentes à época da abertura do certame;</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II - atualização de documentos cuja validade tenha expirado após a data de recebimento das propostas.</a:t>
            </a:r>
            <a:endParaRPr lang="pt-BR"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64516" name="Espaço Reservado para Número de Slide 3">
            <a:extLst>
              <a:ext uri="{FF2B5EF4-FFF2-40B4-BE49-F238E27FC236}">
                <a16:creationId xmlns:a16="http://schemas.microsoft.com/office/drawing/2014/main" id="{FA4D2D8D-4FDC-4B7A-B3FE-05D7EDFCB67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882E0C0E-4824-4DE6-A6BB-090EADBE8ABD}" type="slidenum">
              <a:rPr lang="pt-BR" altLang="pt-BR" sz="1800" smtClean="0">
                <a:solidFill>
                  <a:srgbClr val="008000"/>
                </a:solidFill>
              </a:rPr>
              <a:pPr>
                <a:spcBef>
                  <a:spcPct val="0"/>
                </a:spcBef>
                <a:buClrTx/>
                <a:buFontTx/>
                <a:buNone/>
              </a:pPr>
              <a:t>46</a:t>
            </a:fld>
            <a:endParaRPr lang="pt-BR" altLang="pt-BR" sz="1800">
              <a:solidFill>
                <a:srgbClr val="008000"/>
              </a:solidFill>
            </a:endParaRPr>
          </a:p>
        </p:txBody>
      </p:sp>
    </p:spTree>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ítulo 1">
            <a:extLst>
              <a:ext uri="{FF2B5EF4-FFF2-40B4-BE49-F238E27FC236}">
                <a16:creationId xmlns:a16="http://schemas.microsoft.com/office/drawing/2014/main" id="{ECFB42FE-B165-4586-9EC1-E2B54CFB5250}"/>
              </a:ext>
            </a:extLst>
          </p:cNvPr>
          <p:cNvSpPr>
            <a:spLocks noGrp="1" noChangeArrowheads="1"/>
          </p:cNvSpPr>
          <p:nvPr>
            <p:ph type="title"/>
          </p:nvPr>
        </p:nvSpPr>
        <p:spPr/>
        <p:txBody>
          <a:bodyPr/>
          <a:lstStyle/>
          <a:p>
            <a:pPr algn="just"/>
            <a:r>
              <a:rPr lang="pt-BR" altLang="pt-BR" sz="1900"/>
              <a:t>NOVA LEI DE LICITAÇÕES – ENCERRAMENTO DA LICITAÇÃO</a:t>
            </a:r>
          </a:p>
        </p:txBody>
      </p:sp>
      <p:sp>
        <p:nvSpPr>
          <p:cNvPr id="3" name="Espaço Reservado para Conteúdo 2">
            <a:extLst>
              <a:ext uri="{FF2B5EF4-FFF2-40B4-BE49-F238E27FC236}">
                <a16:creationId xmlns:a16="http://schemas.microsoft.com/office/drawing/2014/main" id="{913E8386-01B8-44B8-AD27-3B3CF04EC80C}"/>
              </a:ext>
            </a:extLst>
          </p:cNvPr>
          <p:cNvSpPr>
            <a:spLocks noGrp="1"/>
          </p:cNvSpPr>
          <p:nvPr>
            <p:ph idx="1"/>
          </p:nvPr>
        </p:nvSpPr>
        <p:spPr>
          <a:xfrm>
            <a:off x="684213" y="981075"/>
            <a:ext cx="7991475" cy="4176713"/>
          </a:xfrm>
        </p:spPr>
        <p:txBody>
          <a:bodyPr/>
          <a:lstStyle/>
          <a:p>
            <a:pPr algn="just">
              <a:defRPr/>
            </a:pPr>
            <a:r>
              <a:rPr lang="pt-BR" sz="1500" b="1" dirty="0">
                <a:solidFill>
                  <a:schemeClr val="accent6">
                    <a:lumMod val="20000"/>
                    <a:lumOff val="80000"/>
                  </a:schemeClr>
                </a:solidFill>
              </a:rPr>
              <a:t>Art. 71. Encerradas as fases de julgamento e habilitação, e exauridos os recursos administrativos, o processo licitatório será encaminhado à autoridade superior, que poderá:</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determinar o retorno dos autos para saneamento de irregularidades;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revogar a licitação por </a:t>
            </a:r>
            <a:r>
              <a:rPr lang="pt-BR" sz="1500" b="1" u="sng" dirty="0">
                <a:solidFill>
                  <a:schemeClr val="accent6">
                    <a:lumMod val="20000"/>
                    <a:lumOff val="80000"/>
                  </a:schemeClr>
                </a:solidFill>
              </a:rPr>
              <a:t>motivo de conveniência e oportunidade</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III - proceder à anulação da licitação, de ofício ou mediante provocação de terceiros, sempre que presente ilegalidade insanável;</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IV - adjudicar o objeto e homologar a licitação.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1º Ao pronunciar a nulidade, a autoridade</a:t>
            </a:r>
            <a:r>
              <a:rPr lang="pt-BR" sz="1500" b="1" u="sng" dirty="0">
                <a:solidFill>
                  <a:schemeClr val="accent6">
                    <a:lumMod val="20000"/>
                    <a:lumOff val="80000"/>
                  </a:schemeClr>
                </a:solidFill>
              </a:rPr>
              <a:t> indicará expressamente os atos com vícios insanáveis, tornando sem efeito todos os subsequentes</a:t>
            </a:r>
            <a:r>
              <a:rPr lang="pt-BR" sz="1500" b="1" dirty="0">
                <a:solidFill>
                  <a:schemeClr val="accent6">
                    <a:lumMod val="20000"/>
                    <a:lumOff val="80000"/>
                  </a:schemeClr>
                </a:solidFill>
              </a:rPr>
              <a:t> que deles dependam, </a:t>
            </a:r>
            <a:r>
              <a:rPr lang="pt-BR" sz="1500" b="1" u="sng" dirty="0">
                <a:solidFill>
                  <a:schemeClr val="accent6">
                    <a:lumMod val="20000"/>
                    <a:lumOff val="80000"/>
                  </a:schemeClr>
                </a:solidFill>
              </a:rPr>
              <a:t>e dará ensejo à apuração de responsabilidade de quem lhes tenha dado causa</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2º O motivo determinante para a </a:t>
            </a:r>
            <a:r>
              <a:rPr lang="pt-BR" sz="1500" b="1" u="sng" dirty="0">
                <a:solidFill>
                  <a:schemeClr val="accent6">
                    <a:lumMod val="20000"/>
                    <a:lumOff val="80000"/>
                  </a:schemeClr>
                </a:solidFill>
              </a:rPr>
              <a:t>revogação</a:t>
            </a:r>
            <a:r>
              <a:rPr lang="pt-BR" sz="1500" b="1" dirty="0">
                <a:solidFill>
                  <a:schemeClr val="accent6">
                    <a:lumMod val="20000"/>
                    <a:lumOff val="80000"/>
                  </a:schemeClr>
                </a:solidFill>
              </a:rPr>
              <a:t> do processo licitatório deverá ser resultante de </a:t>
            </a:r>
            <a:r>
              <a:rPr lang="pt-BR" sz="1500" b="1" u="sng" dirty="0">
                <a:solidFill>
                  <a:schemeClr val="accent6">
                    <a:lumMod val="20000"/>
                    <a:lumOff val="80000"/>
                  </a:schemeClr>
                </a:solidFill>
              </a:rPr>
              <a:t>fato superveniente devidamente comprovado</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3º Nos casos de anulação e revogação, deverá ser </a:t>
            </a:r>
            <a:r>
              <a:rPr lang="pt-BR" sz="1500" b="1" u="sng" dirty="0">
                <a:solidFill>
                  <a:schemeClr val="accent6">
                    <a:lumMod val="20000"/>
                    <a:lumOff val="80000"/>
                  </a:schemeClr>
                </a:solidFill>
              </a:rPr>
              <a:t>assegurada a prévia manifestação dos interessados</a:t>
            </a:r>
            <a:r>
              <a:rPr lang="pt-BR" sz="1500" b="1" dirty="0">
                <a:solidFill>
                  <a:schemeClr val="accent6">
                    <a:lumMod val="20000"/>
                    <a:lumOff val="80000"/>
                  </a:schemeClr>
                </a:solidFill>
              </a:rPr>
              <a:t>.</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 4º O disposto neste artigo será aplicado, no que couber, à contratação direta e aos procedimentos auxiliares da licitação.</a:t>
            </a:r>
            <a:endParaRPr lang="pt-BR" sz="1500" b="1" dirty="0">
              <a:solidFill>
                <a:schemeClr val="accent6">
                  <a:lumMod val="20000"/>
                  <a:lumOff val="80000"/>
                </a:schemeClr>
              </a:solidFill>
              <a:latin typeface="Times New Roman" panose="02020603050405020304" pitchFamily="18" charset="0"/>
            </a:endParaRPr>
          </a:p>
          <a:p>
            <a:pPr>
              <a:defRPr/>
            </a:pPr>
            <a:br>
              <a:rPr lang="pt-BR" sz="1500" b="1" dirty="0">
                <a:solidFill>
                  <a:schemeClr val="accent6">
                    <a:lumMod val="20000"/>
                    <a:lumOff val="80000"/>
                  </a:schemeClr>
                </a:solidFill>
              </a:rPr>
            </a:br>
            <a:endParaRPr lang="pt-BR" sz="1500" b="1" dirty="0">
              <a:solidFill>
                <a:schemeClr val="accent6">
                  <a:lumMod val="20000"/>
                  <a:lumOff val="80000"/>
                </a:schemeClr>
              </a:solidFill>
            </a:endParaRPr>
          </a:p>
        </p:txBody>
      </p:sp>
      <p:sp>
        <p:nvSpPr>
          <p:cNvPr id="65540" name="Espaço Reservado para Número de Slide 3">
            <a:extLst>
              <a:ext uri="{FF2B5EF4-FFF2-40B4-BE49-F238E27FC236}">
                <a16:creationId xmlns:a16="http://schemas.microsoft.com/office/drawing/2014/main" id="{E3FC278C-9759-4142-B85D-790278EE6B0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FB466C70-CF86-4219-B301-1789BA9486FB}" type="slidenum">
              <a:rPr lang="pt-BR" altLang="pt-BR" sz="1800" smtClean="0">
                <a:solidFill>
                  <a:srgbClr val="008000"/>
                </a:solidFill>
              </a:rPr>
              <a:pPr>
                <a:spcBef>
                  <a:spcPct val="0"/>
                </a:spcBef>
                <a:buClrTx/>
                <a:buFontTx/>
                <a:buNone/>
              </a:pPr>
              <a:t>47</a:t>
            </a:fld>
            <a:endParaRPr lang="pt-BR" altLang="pt-BR" sz="1800">
              <a:solidFill>
                <a:srgbClr val="008000"/>
              </a:solidFill>
            </a:endParaRPr>
          </a:p>
        </p:txBody>
      </p:sp>
    </p:spTree>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ítulo 1">
            <a:extLst>
              <a:ext uri="{FF2B5EF4-FFF2-40B4-BE49-F238E27FC236}">
                <a16:creationId xmlns:a16="http://schemas.microsoft.com/office/drawing/2014/main" id="{1875BDD2-CC94-4EA6-B4A0-F85C3D237B40}"/>
              </a:ext>
            </a:extLst>
          </p:cNvPr>
          <p:cNvSpPr>
            <a:spLocks noGrp="1" noChangeArrowheads="1"/>
          </p:cNvSpPr>
          <p:nvPr>
            <p:ph type="title"/>
          </p:nvPr>
        </p:nvSpPr>
        <p:spPr/>
        <p:txBody>
          <a:bodyPr/>
          <a:lstStyle/>
          <a:p>
            <a:r>
              <a:rPr lang="pt-BR" altLang="pt-BR" sz="2000"/>
              <a:t>NOVA LEI DE LICITAÇÕES – PROCEDIMENTOS AUXILIARES</a:t>
            </a:r>
          </a:p>
        </p:txBody>
      </p:sp>
      <p:sp>
        <p:nvSpPr>
          <p:cNvPr id="3" name="Espaço Reservado para Conteúdo 2">
            <a:extLst>
              <a:ext uri="{FF2B5EF4-FFF2-40B4-BE49-F238E27FC236}">
                <a16:creationId xmlns:a16="http://schemas.microsoft.com/office/drawing/2014/main" id="{5A778EF9-C826-4A41-812E-DB2A38460D96}"/>
              </a:ext>
            </a:extLst>
          </p:cNvPr>
          <p:cNvSpPr>
            <a:spLocks noGrp="1"/>
          </p:cNvSpPr>
          <p:nvPr>
            <p:ph idx="1"/>
          </p:nvPr>
        </p:nvSpPr>
        <p:spPr>
          <a:xfrm>
            <a:off x="684213" y="1052513"/>
            <a:ext cx="7991475" cy="4105275"/>
          </a:xfrm>
        </p:spPr>
        <p:txBody>
          <a:bodyPr/>
          <a:lstStyle/>
          <a:p>
            <a:pPr algn="just">
              <a:defRPr/>
            </a:pPr>
            <a:r>
              <a:rPr lang="pt-BR" sz="1500" b="1" dirty="0">
                <a:solidFill>
                  <a:schemeClr val="accent6">
                    <a:lumMod val="20000"/>
                    <a:lumOff val="80000"/>
                  </a:schemeClr>
                </a:solidFill>
              </a:rPr>
              <a:t>Art. 79. O </a:t>
            </a:r>
            <a:r>
              <a:rPr lang="pt-BR" sz="1500" b="1" dirty="0">
                <a:solidFill>
                  <a:srgbClr val="FF0000"/>
                </a:solidFill>
              </a:rPr>
              <a:t>credenciamento</a:t>
            </a:r>
            <a:r>
              <a:rPr lang="pt-BR" sz="1500" b="1" dirty="0">
                <a:solidFill>
                  <a:schemeClr val="accent6">
                    <a:lumMod val="20000"/>
                    <a:lumOff val="80000"/>
                  </a:schemeClr>
                </a:solidFill>
              </a:rPr>
              <a:t> poderá ser usado nas seguintes hipóteses de contratação: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a:t>
            </a:r>
            <a:r>
              <a:rPr lang="pt-BR" sz="1500" b="1" dirty="0">
                <a:solidFill>
                  <a:srgbClr val="FF0000"/>
                </a:solidFill>
              </a:rPr>
              <a:t>paralela e não excludente:</a:t>
            </a:r>
            <a:r>
              <a:rPr lang="pt-BR" sz="1500" b="1" dirty="0">
                <a:solidFill>
                  <a:schemeClr val="accent6">
                    <a:lumMod val="20000"/>
                    <a:lumOff val="80000"/>
                  </a:schemeClr>
                </a:solidFill>
              </a:rPr>
              <a:t> caso em que é viável e vantajosa para a Administração a realização de contratações simultâneas em condições padronizadas;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com </a:t>
            </a:r>
            <a:r>
              <a:rPr lang="pt-BR" sz="1500" b="1" dirty="0">
                <a:solidFill>
                  <a:srgbClr val="FF0000"/>
                </a:solidFill>
              </a:rPr>
              <a:t>seleção a critério de terceiros:</a:t>
            </a:r>
            <a:r>
              <a:rPr lang="pt-BR" sz="1500" b="1" dirty="0">
                <a:solidFill>
                  <a:schemeClr val="accent6">
                    <a:lumMod val="20000"/>
                    <a:lumOff val="80000"/>
                  </a:schemeClr>
                </a:solidFill>
              </a:rPr>
              <a:t> caso em que a seleção do contratado está a cargo do beneficiário direto da prestação;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III - </a:t>
            </a:r>
            <a:r>
              <a:rPr lang="pt-BR" sz="1500" b="1" dirty="0">
                <a:solidFill>
                  <a:srgbClr val="FF0000"/>
                </a:solidFill>
              </a:rPr>
              <a:t>em mercados fluidos:</a:t>
            </a:r>
            <a:r>
              <a:rPr lang="pt-BR" sz="1500" b="1" dirty="0">
                <a:solidFill>
                  <a:schemeClr val="accent6">
                    <a:lumMod val="20000"/>
                    <a:lumOff val="80000"/>
                  </a:schemeClr>
                </a:solidFill>
              </a:rPr>
              <a:t> caso em que a flutuação constante do valor da prestação e das condições de contratação inviabiliza a seleção de agente por meio de processo de licitação.</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Parágrafo único. Os procedimentos de credenciamento serão definidos em regulamento, observadas as seguintes regras: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 - a Administração deverá divulgar e manter à disposição do público, em sítio eletrônico oficial, edital de chamamento de interessados, de modo a permitir o cadastramento permanente de novos interessados;</a:t>
            </a:r>
            <a:endParaRPr lang="pt-BR" sz="1500" b="1" dirty="0">
              <a:solidFill>
                <a:schemeClr val="accent6">
                  <a:lumMod val="20000"/>
                  <a:lumOff val="80000"/>
                </a:schemeClr>
              </a:solidFill>
              <a:latin typeface="Times New Roman" panose="02020603050405020304" pitchFamily="18" charset="0"/>
            </a:endParaRPr>
          </a:p>
          <a:p>
            <a:pPr algn="just">
              <a:defRPr/>
            </a:pPr>
            <a:r>
              <a:rPr lang="pt-BR" sz="1500" b="1" dirty="0">
                <a:solidFill>
                  <a:schemeClr val="accent6">
                    <a:lumMod val="20000"/>
                    <a:lumOff val="80000"/>
                  </a:schemeClr>
                </a:solidFill>
              </a:rPr>
              <a:t>II - na hipótese do inciso I do caput deste artigo, quando o objeto não permitir a contratação imediata e simultânea de todos os credenciados, deverão ser adotados critérios objetivos de distribuição da demanda;</a:t>
            </a:r>
            <a:endParaRPr lang="pt-BR" sz="1500" b="1" dirty="0">
              <a:solidFill>
                <a:schemeClr val="accent6">
                  <a:lumMod val="20000"/>
                  <a:lumOff val="80000"/>
                </a:schemeClr>
              </a:solidFill>
              <a:latin typeface="Times New Roman" panose="02020603050405020304" pitchFamily="18" charset="0"/>
            </a:endParaRPr>
          </a:p>
        </p:txBody>
      </p:sp>
      <p:sp>
        <p:nvSpPr>
          <p:cNvPr id="66564" name="Espaço Reservado para Número de Slide 3">
            <a:extLst>
              <a:ext uri="{FF2B5EF4-FFF2-40B4-BE49-F238E27FC236}">
                <a16:creationId xmlns:a16="http://schemas.microsoft.com/office/drawing/2014/main" id="{963B8B75-43C0-435F-92B4-88E30BA8C27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8E99DE57-36E7-4988-86BB-ADBC1CD60FF3}" type="slidenum">
              <a:rPr lang="pt-BR" altLang="pt-BR" sz="1800" smtClean="0">
                <a:solidFill>
                  <a:srgbClr val="008000"/>
                </a:solidFill>
              </a:rPr>
              <a:pPr>
                <a:spcBef>
                  <a:spcPct val="0"/>
                </a:spcBef>
                <a:buClrTx/>
                <a:buFontTx/>
                <a:buNone/>
              </a:pPr>
              <a:t>48</a:t>
            </a:fld>
            <a:endParaRPr lang="pt-BR" altLang="pt-BR" sz="1800">
              <a:solidFill>
                <a:srgbClr val="008000"/>
              </a:solidFill>
            </a:endParaRPr>
          </a:p>
        </p:txBody>
      </p:sp>
    </p:spTree>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ítulo 1">
            <a:extLst>
              <a:ext uri="{FF2B5EF4-FFF2-40B4-BE49-F238E27FC236}">
                <a16:creationId xmlns:a16="http://schemas.microsoft.com/office/drawing/2014/main" id="{156507B6-8704-4E46-80EB-94F4970B60D7}"/>
              </a:ext>
            </a:extLst>
          </p:cNvPr>
          <p:cNvSpPr>
            <a:spLocks noGrp="1" noChangeArrowheads="1"/>
          </p:cNvSpPr>
          <p:nvPr>
            <p:ph type="title"/>
          </p:nvPr>
        </p:nvSpPr>
        <p:spPr/>
        <p:txBody>
          <a:bodyPr/>
          <a:lstStyle/>
          <a:p>
            <a:r>
              <a:rPr lang="pt-BR" altLang="pt-BR" sz="2000"/>
              <a:t>NOVA LEI DE LICITAÇÕES – PROCEDIMENTOS AUXILIARES</a:t>
            </a:r>
          </a:p>
        </p:txBody>
      </p:sp>
      <p:sp>
        <p:nvSpPr>
          <p:cNvPr id="3" name="Espaço Reservado para Conteúdo 2">
            <a:extLst>
              <a:ext uri="{FF2B5EF4-FFF2-40B4-BE49-F238E27FC236}">
                <a16:creationId xmlns:a16="http://schemas.microsoft.com/office/drawing/2014/main" id="{6B3E7987-24AF-4346-96FB-2B75EE979D4E}"/>
              </a:ext>
            </a:extLst>
          </p:cNvPr>
          <p:cNvSpPr>
            <a:spLocks noGrp="1"/>
          </p:cNvSpPr>
          <p:nvPr>
            <p:ph idx="1"/>
          </p:nvPr>
        </p:nvSpPr>
        <p:spPr>
          <a:xfrm>
            <a:off x="684213" y="981075"/>
            <a:ext cx="7991475" cy="4176713"/>
          </a:xfrm>
        </p:spPr>
        <p:txBody>
          <a:bodyPr/>
          <a:lstStyle/>
          <a:p>
            <a:pPr algn="just">
              <a:defRPr/>
            </a:pPr>
            <a:endParaRPr lang="pt-BR" sz="1800" b="1" dirty="0">
              <a:solidFill>
                <a:schemeClr val="accent6">
                  <a:lumMod val="20000"/>
                  <a:lumOff val="80000"/>
                </a:schemeClr>
              </a:solidFill>
            </a:endParaRPr>
          </a:p>
          <a:p>
            <a:pPr algn="just">
              <a:defRPr/>
            </a:pPr>
            <a:r>
              <a:rPr lang="pt-BR" sz="1800" b="1" dirty="0">
                <a:solidFill>
                  <a:schemeClr val="accent6">
                    <a:lumMod val="20000"/>
                    <a:lumOff val="80000"/>
                  </a:schemeClr>
                </a:solidFill>
              </a:rPr>
              <a:t>Art. 80. A </a:t>
            </a:r>
            <a:r>
              <a:rPr lang="pt-BR" sz="1800" b="1" dirty="0">
                <a:solidFill>
                  <a:srgbClr val="FF0000"/>
                </a:solidFill>
              </a:rPr>
              <a:t>pré-qualificação</a:t>
            </a:r>
            <a:r>
              <a:rPr lang="pt-BR" sz="1800" b="1" dirty="0">
                <a:solidFill>
                  <a:schemeClr val="accent6">
                    <a:lumMod val="20000"/>
                    <a:lumOff val="80000"/>
                  </a:schemeClr>
                </a:solidFill>
              </a:rPr>
              <a:t> é o procedimento técnico-administrativo para selecionar previamente:</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 - licitantes que reúnam condições de habilitação para participar de futura licitação ou de licitação vinculada a programas de obras ou de serviços objetivamente definidos;</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II - bens que atendam às exigências técnicas ou de qualidade estabelecidas pela Administração.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 10. A licitação que se seguir ao procedimento da pré-qualificação </a:t>
            </a:r>
            <a:r>
              <a:rPr lang="pt-BR" sz="1800" b="1" u="sng" dirty="0">
                <a:solidFill>
                  <a:srgbClr val="FF0000"/>
                </a:solidFill>
              </a:rPr>
              <a:t>poderá</a:t>
            </a:r>
            <a:r>
              <a:rPr lang="pt-BR" sz="1800" b="1" dirty="0">
                <a:solidFill>
                  <a:srgbClr val="FF0000"/>
                </a:solidFill>
              </a:rPr>
              <a:t> </a:t>
            </a:r>
            <a:r>
              <a:rPr lang="pt-BR" sz="1800" b="1" dirty="0">
                <a:solidFill>
                  <a:schemeClr val="accent6">
                    <a:lumMod val="20000"/>
                    <a:lumOff val="80000"/>
                  </a:schemeClr>
                </a:solidFill>
              </a:rPr>
              <a:t>ser restrita a licitantes ou bens pré-qualificados.</a:t>
            </a:r>
            <a:endParaRPr lang="pt-BR" b="1" dirty="0">
              <a:solidFill>
                <a:schemeClr val="accent6">
                  <a:lumMod val="20000"/>
                  <a:lumOff val="80000"/>
                </a:schemeClr>
              </a:solidFill>
              <a:latin typeface="Times New Roman" panose="02020603050405020304" pitchFamily="18" charset="0"/>
            </a:endParaRPr>
          </a:p>
          <a:p>
            <a:pPr algn="just">
              <a:defRPr/>
            </a:pPr>
            <a:br>
              <a:rPr lang="pt-BR" b="1" dirty="0">
                <a:solidFill>
                  <a:schemeClr val="accent6">
                    <a:lumMod val="20000"/>
                    <a:lumOff val="80000"/>
                  </a:schemeClr>
                </a:solidFill>
              </a:rPr>
            </a:br>
            <a:endParaRPr lang="pt-BR" b="1" dirty="0">
              <a:solidFill>
                <a:schemeClr val="accent6">
                  <a:lumMod val="20000"/>
                  <a:lumOff val="80000"/>
                </a:schemeClr>
              </a:solidFill>
            </a:endParaRPr>
          </a:p>
        </p:txBody>
      </p:sp>
      <p:sp>
        <p:nvSpPr>
          <p:cNvPr id="67588" name="Espaço Reservado para Número de Slide 3">
            <a:extLst>
              <a:ext uri="{FF2B5EF4-FFF2-40B4-BE49-F238E27FC236}">
                <a16:creationId xmlns:a16="http://schemas.microsoft.com/office/drawing/2014/main" id="{8007A17A-A67E-4DB7-86B8-6A824BB6ED8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9A1507FA-1D5C-4E91-A957-8370F5E69B23}" type="slidenum">
              <a:rPr lang="pt-BR" altLang="pt-BR" sz="1800" smtClean="0">
                <a:solidFill>
                  <a:srgbClr val="008000"/>
                </a:solidFill>
              </a:rPr>
              <a:pPr>
                <a:spcBef>
                  <a:spcPct val="0"/>
                </a:spcBef>
                <a:buClrTx/>
                <a:buFontTx/>
                <a:buNone/>
              </a:pPr>
              <a:t>49</a:t>
            </a:fld>
            <a:endParaRPr lang="pt-BR" altLang="pt-BR" sz="1800">
              <a:solidFill>
                <a:srgbClr val="008000"/>
              </a:solidFill>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a:extLst>
              <a:ext uri="{FF2B5EF4-FFF2-40B4-BE49-F238E27FC236}">
                <a16:creationId xmlns:a16="http://schemas.microsoft.com/office/drawing/2014/main" id="{28446DBE-54DB-4374-829F-26CD76CEA066}"/>
              </a:ext>
            </a:extLst>
          </p:cNvPr>
          <p:cNvSpPr>
            <a:spLocks noGrp="1" noChangeArrowheads="1"/>
          </p:cNvSpPr>
          <p:nvPr>
            <p:ph type="title"/>
          </p:nvPr>
        </p:nvSpPr>
        <p:spPr/>
        <p:txBody>
          <a:bodyPr/>
          <a:lstStyle/>
          <a:p>
            <a:pPr algn="ctr"/>
            <a:r>
              <a:rPr lang="pt-BR" altLang="pt-BR" sz="2400"/>
              <a:t>Conselhos Profissionais – problemas concretos</a:t>
            </a:r>
          </a:p>
        </p:txBody>
      </p:sp>
      <p:sp>
        <p:nvSpPr>
          <p:cNvPr id="3" name="Espaço Reservado para Conteúdo 2">
            <a:extLst>
              <a:ext uri="{FF2B5EF4-FFF2-40B4-BE49-F238E27FC236}">
                <a16:creationId xmlns:a16="http://schemas.microsoft.com/office/drawing/2014/main" id="{87542C45-43D9-4FD8-9E61-00F23328FB5A}"/>
              </a:ext>
            </a:extLst>
          </p:cNvPr>
          <p:cNvSpPr>
            <a:spLocks noGrp="1"/>
          </p:cNvSpPr>
          <p:nvPr>
            <p:ph idx="1"/>
          </p:nvPr>
        </p:nvSpPr>
        <p:spPr>
          <a:xfrm>
            <a:off x="684213" y="1125538"/>
            <a:ext cx="7991475" cy="4032250"/>
          </a:xfrm>
        </p:spPr>
        <p:txBody>
          <a:bodyPr/>
          <a:lstStyle/>
          <a:p>
            <a:pPr>
              <a:defRPr/>
            </a:pPr>
            <a:r>
              <a:rPr lang="pt-BR" dirty="0"/>
              <a:t>Aspectos inconclusos (Acórdão 231/2017 – P):</a:t>
            </a:r>
          </a:p>
          <a:p>
            <a:pPr marL="0" indent="0" algn="just">
              <a:buFont typeface="Wingdings" panose="05000000000000000000" pitchFamily="2" charset="2"/>
              <a:buNone/>
              <a:defRPr/>
            </a:pPr>
            <a:r>
              <a:rPr lang="pt-BR" dirty="0"/>
              <a:t>“</a:t>
            </a:r>
            <a:r>
              <a:rPr lang="pt-BR" sz="2000" dirty="0"/>
              <a:t>o entendimento de que o </a:t>
            </a:r>
            <a:r>
              <a:rPr lang="pt-BR" sz="2000" dirty="0" err="1"/>
              <a:t>Cofen</a:t>
            </a:r>
            <a:r>
              <a:rPr lang="pt-BR" sz="2000" dirty="0"/>
              <a:t> e o </a:t>
            </a:r>
            <a:r>
              <a:rPr lang="pt-BR" sz="2000" dirty="0" err="1"/>
              <a:t>Coren</a:t>
            </a:r>
            <a:r>
              <a:rPr lang="pt-BR" sz="2000" dirty="0"/>
              <a:t>/SP constituiriam uma única e mesma autarquia somente poderia ser extraído a partir de interpretação puramente literal e imprópria do texto legal; o </a:t>
            </a:r>
            <a:r>
              <a:rPr lang="pt-BR" sz="2000" dirty="0" err="1"/>
              <a:t>Cofen</a:t>
            </a:r>
            <a:r>
              <a:rPr lang="pt-BR" sz="2000" dirty="0"/>
              <a:t> e os Conselhos Regionais de Enfermagem constituem uma autarquia apenas no sentido de exercerem, conjuntamente, um serviço público (a fiscalização do exercício da atividade profissional), além do fato de compartilharem o rateio das contribuições </a:t>
            </a:r>
            <a:r>
              <a:rPr lang="pt-BR" sz="2000" dirty="0" err="1"/>
              <a:t>parafiscais</a:t>
            </a:r>
            <a:r>
              <a:rPr lang="pt-BR" sz="2000" dirty="0"/>
              <a:t> arrecadadas; trata-se, no entanto, de entes distintos, tendo em vista serem dotados de autonomia administrativa e financeira, de estarem individualmente sujeitos à prestação de contas anual ao TCU e, ainda, o fato de os dirigentes dos conselhos regionais não se encontrarem em situação de subordinação hierárquica aos dirigentes do Conselho Federal;”</a:t>
            </a:r>
          </a:p>
          <a:p>
            <a:pPr marL="0" indent="0">
              <a:buFont typeface="Wingdings" panose="05000000000000000000" pitchFamily="2" charset="2"/>
              <a:buNone/>
              <a:defRPr/>
            </a:pPr>
            <a:endParaRPr lang="pt-BR" dirty="0"/>
          </a:p>
        </p:txBody>
      </p:sp>
      <p:sp>
        <p:nvSpPr>
          <p:cNvPr id="21508" name="Espaço Reservado para Número de Slide 3">
            <a:extLst>
              <a:ext uri="{FF2B5EF4-FFF2-40B4-BE49-F238E27FC236}">
                <a16:creationId xmlns:a16="http://schemas.microsoft.com/office/drawing/2014/main" id="{8E1FBF95-A21B-4ED3-94CE-4DD5BF0000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B8B87D98-8F06-4B45-BF24-8A034DF645EC}" type="slidenum">
              <a:rPr lang="pt-BR" altLang="pt-BR" sz="1800" smtClean="0">
                <a:solidFill>
                  <a:srgbClr val="008000"/>
                </a:solidFill>
              </a:rPr>
              <a:pPr>
                <a:spcBef>
                  <a:spcPct val="0"/>
                </a:spcBef>
                <a:buClrTx/>
                <a:buFontTx/>
                <a:buNone/>
              </a:pPr>
              <a:t>5</a:t>
            </a:fld>
            <a:endParaRPr lang="pt-BR" altLang="pt-BR" sz="1800">
              <a:solidFill>
                <a:srgbClr val="008000"/>
              </a:solidFill>
            </a:endParaRPr>
          </a:p>
        </p:txBody>
      </p:sp>
    </p:spTree>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ítulo 1">
            <a:extLst>
              <a:ext uri="{FF2B5EF4-FFF2-40B4-BE49-F238E27FC236}">
                <a16:creationId xmlns:a16="http://schemas.microsoft.com/office/drawing/2014/main" id="{9774C22B-4338-43FD-B828-DFBB61014F5D}"/>
              </a:ext>
            </a:extLst>
          </p:cNvPr>
          <p:cNvSpPr>
            <a:spLocks noGrp="1" noChangeArrowheads="1"/>
          </p:cNvSpPr>
          <p:nvPr>
            <p:ph type="title"/>
          </p:nvPr>
        </p:nvSpPr>
        <p:spPr/>
        <p:txBody>
          <a:bodyPr/>
          <a:lstStyle/>
          <a:p>
            <a:r>
              <a:rPr lang="pt-BR" altLang="pt-BR" sz="2000"/>
              <a:t>NOVA LEI DE LICITAÇÕES – PROCEDIMENTOS AUXILIARES</a:t>
            </a:r>
          </a:p>
        </p:txBody>
      </p:sp>
      <p:sp>
        <p:nvSpPr>
          <p:cNvPr id="3" name="Espaço Reservado para Conteúdo 2">
            <a:extLst>
              <a:ext uri="{FF2B5EF4-FFF2-40B4-BE49-F238E27FC236}">
                <a16:creationId xmlns:a16="http://schemas.microsoft.com/office/drawing/2014/main" id="{6DFE7F28-FE2B-437C-B2C4-E29E9CFEEAA2}"/>
              </a:ext>
            </a:extLst>
          </p:cNvPr>
          <p:cNvSpPr>
            <a:spLocks noGrp="1"/>
          </p:cNvSpPr>
          <p:nvPr>
            <p:ph idx="1"/>
          </p:nvPr>
        </p:nvSpPr>
        <p:spPr>
          <a:xfrm>
            <a:off x="392113" y="1052513"/>
            <a:ext cx="7991475" cy="4176712"/>
          </a:xfrm>
        </p:spPr>
        <p:txBody>
          <a:bodyPr/>
          <a:lstStyle/>
          <a:p>
            <a:pPr algn="just">
              <a:defRPr/>
            </a:pPr>
            <a:r>
              <a:rPr lang="pt-BR" sz="1300" b="1" dirty="0">
                <a:solidFill>
                  <a:schemeClr val="accent6">
                    <a:lumMod val="20000"/>
                    <a:lumOff val="80000"/>
                  </a:schemeClr>
                </a:solidFill>
              </a:rPr>
              <a:t>Art. 82. O edital de licitação para </a:t>
            </a:r>
            <a:r>
              <a:rPr lang="pt-BR" sz="1300" b="1" dirty="0">
                <a:solidFill>
                  <a:srgbClr val="FF0000"/>
                </a:solidFill>
              </a:rPr>
              <a:t>registro de preços</a:t>
            </a:r>
            <a:r>
              <a:rPr lang="pt-BR" sz="1300" b="1" dirty="0">
                <a:solidFill>
                  <a:schemeClr val="accent6">
                    <a:lumMod val="20000"/>
                    <a:lumOff val="80000"/>
                  </a:schemeClr>
                </a:solidFill>
              </a:rPr>
              <a:t> observará as regras gerais desta Lei e deverá dispor sobre:</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I - as especificidades da licitação e de seu objeto, inclusive a quantidade máxima de cada item que poderá ser adquirida;</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II - a quantidade mínima a ser cotada de unidades de bens ou, no caso de serviços, de unidades de medida;</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III - </a:t>
            </a:r>
            <a:r>
              <a:rPr lang="pt-BR" sz="1300" b="1" u="sng" dirty="0">
                <a:solidFill>
                  <a:schemeClr val="accent6">
                    <a:lumMod val="20000"/>
                    <a:lumOff val="80000"/>
                  </a:schemeClr>
                </a:solidFill>
              </a:rPr>
              <a:t>a possibilidade de prever preços diferentes</a:t>
            </a:r>
            <a:r>
              <a:rPr lang="pt-BR" sz="1300" b="1" dirty="0">
                <a:solidFill>
                  <a:schemeClr val="accent6">
                    <a:lumMod val="20000"/>
                    <a:lumOff val="80000"/>
                  </a:schemeClr>
                </a:solidFill>
              </a:rPr>
              <a:t>:</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a) quando o objeto for realizado ou entregue em locais diferentes;</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b) em razão da forma e do local de acondicionamento;</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c) </a:t>
            </a:r>
            <a:r>
              <a:rPr lang="pt-BR" sz="1300" b="1" u="sng" dirty="0">
                <a:solidFill>
                  <a:schemeClr val="accent6">
                    <a:lumMod val="20000"/>
                    <a:lumOff val="80000"/>
                  </a:schemeClr>
                </a:solidFill>
              </a:rPr>
              <a:t>quando admitida cotação variável em razão do tamanho do lote</a:t>
            </a:r>
            <a:r>
              <a:rPr lang="pt-BR" sz="1300" b="1" dirty="0">
                <a:solidFill>
                  <a:schemeClr val="accent6">
                    <a:lumMod val="20000"/>
                    <a:lumOff val="80000"/>
                  </a:schemeClr>
                </a:solidFill>
              </a:rPr>
              <a:t>;</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d) por outros motivos justificados no processo;</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IV - </a:t>
            </a:r>
            <a:r>
              <a:rPr lang="pt-BR" sz="1300" b="1" u="sng" dirty="0">
                <a:solidFill>
                  <a:schemeClr val="accent6">
                    <a:lumMod val="20000"/>
                    <a:lumOff val="80000"/>
                  </a:schemeClr>
                </a:solidFill>
              </a:rPr>
              <a:t>a possibilidade de o licitante oferecer ou não proposta em quantitativo inferior ao máximo previsto no edital</a:t>
            </a:r>
            <a:r>
              <a:rPr lang="pt-BR" sz="1300" b="1" dirty="0">
                <a:solidFill>
                  <a:schemeClr val="accent6">
                    <a:lumMod val="20000"/>
                    <a:lumOff val="80000"/>
                  </a:schemeClr>
                </a:solidFill>
              </a:rPr>
              <a:t>, obrigando-se nos limites dela;</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V - o critério de julgamento da licitação, que será o de menor preço ou o de maior desconto sobre tabela de preços praticada no mercado;</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VII - </a:t>
            </a:r>
            <a:r>
              <a:rPr lang="pt-BR" sz="1300" b="1" u="sng" dirty="0">
                <a:solidFill>
                  <a:schemeClr val="accent6">
                    <a:lumMod val="20000"/>
                    <a:lumOff val="80000"/>
                  </a:schemeClr>
                </a:solidFill>
              </a:rPr>
              <a:t>o registro de mais de um fornecedor ou prestador de serviço, desde que aceitem cotar o objeto em preço igual ao do licitante vencedor, assegurada a preferência de contratação de acordo com a ordem de classificação</a:t>
            </a:r>
            <a:r>
              <a:rPr lang="pt-BR" sz="1300" b="1" dirty="0">
                <a:solidFill>
                  <a:schemeClr val="accent6">
                    <a:lumMod val="20000"/>
                    <a:lumOff val="80000"/>
                  </a:schemeClr>
                </a:solidFill>
              </a:rPr>
              <a:t>;</a:t>
            </a:r>
          </a:p>
          <a:p>
            <a:pPr algn="just">
              <a:defRPr/>
            </a:pPr>
            <a:r>
              <a:rPr lang="pt-BR" sz="1300" b="1" dirty="0">
                <a:solidFill>
                  <a:schemeClr val="accent6">
                    <a:lumMod val="20000"/>
                    <a:lumOff val="80000"/>
                  </a:schemeClr>
                </a:solidFill>
              </a:rPr>
              <a:t>§ 1º O critério de julgamento de</a:t>
            </a:r>
            <a:r>
              <a:rPr lang="pt-BR" sz="1300" b="1" u="sng" dirty="0">
                <a:solidFill>
                  <a:schemeClr val="accent6">
                    <a:lumMod val="20000"/>
                    <a:lumOff val="80000"/>
                  </a:schemeClr>
                </a:solidFill>
              </a:rPr>
              <a:t> menor preço por grupo de itens somente poderá ser adotado quando</a:t>
            </a:r>
            <a:r>
              <a:rPr lang="pt-BR" sz="1300" b="1" dirty="0">
                <a:solidFill>
                  <a:schemeClr val="accent6">
                    <a:lumMod val="20000"/>
                    <a:lumOff val="80000"/>
                  </a:schemeClr>
                </a:solidFill>
              </a:rPr>
              <a:t> for demonstrada a inviabilidade de se promover a adjudicação por item e for evidenciada a sua vantagem técnica e econômica, e o critério de aceitabilidade de preços unitários máximos deverá ser indicado no edital.</a:t>
            </a:r>
            <a:endParaRPr lang="pt-BR" sz="1300" b="1" dirty="0">
              <a:solidFill>
                <a:schemeClr val="accent6">
                  <a:lumMod val="20000"/>
                  <a:lumOff val="80000"/>
                </a:schemeClr>
              </a:solidFill>
              <a:latin typeface="Times New Roman" panose="02020603050405020304" pitchFamily="18" charset="0"/>
            </a:endParaRPr>
          </a:p>
          <a:p>
            <a:pPr algn="just">
              <a:defRPr/>
            </a:pPr>
            <a:r>
              <a:rPr lang="pt-BR" sz="1300" b="1" dirty="0">
                <a:solidFill>
                  <a:schemeClr val="accent6">
                    <a:lumMod val="20000"/>
                    <a:lumOff val="80000"/>
                  </a:schemeClr>
                </a:solidFill>
              </a:rPr>
              <a:t>§ 2º Na hipótese de que trata o § 1º deste artigo, observados os parâmetros estabelecidos nos </a:t>
            </a:r>
            <a:r>
              <a:rPr lang="pt-BR" sz="1300" b="1" dirty="0">
                <a:solidFill>
                  <a:schemeClr val="accent6">
                    <a:lumMod val="20000"/>
                    <a:lumOff val="80000"/>
                  </a:schemeClr>
                </a:solidFill>
                <a:hlinkClick r:id="rId3"/>
              </a:rPr>
              <a:t>§§ 1º, 2º e 3º do art. 23 desta Lei</a:t>
            </a:r>
            <a:r>
              <a:rPr lang="pt-BR" sz="1300" b="1" dirty="0">
                <a:solidFill>
                  <a:schemeClr val="accent6">
                    <a:lumMod val="20000"/>
                    <a:lumOff val="80000"/>
                  </a:schemeClr>
                </a:solidFill>
              </a:rPr>
              <a:t>, a contratação posterior de item específico constante de grupo de itens exigirá prévia pesquisa de mercado e demonstração de sua vantagem para o órgão ou entidade.</a:t>
            </a:r>
            <a:endParaRPr lang="pt-BR" sz="1300" b="1" dirty="0">
              <a:solidFill>
                <a:schemeClr val="accent6">
                  <a:lumMod val="20000"/>
                  <a:lumOff val="80000"/>
                </a:schemeClr>
              </a:solidFill>
              <a:latin typeface="Times New Roman" panose="02020603050405020304" pitchFamily="18" charset="0"/>
            </a:endParaRPr>
          </a:p>
          <a:p>
            <a:pPr algn="just">
              <a:defRPr/>
            </a:pPr>
            <a:endParaRPr lang="pt-BR" sz="1300" b="1" dirty="0">
              <a:solidFill>
                <a:schemeClr val="accent6">
                  <a:lumMod val="20000"/>
                  <a:lumOff val="80000"/>
                </a:schemeClr>
              </a:solidFill>
              <a:latin typeface="Times New Roman" panose="02020603050405020304" pitchFamily="18" charset="0"/>
            </a:endParaRPr>
          </a:p>
          <a:p>
            <a:pPr marL="0" indent="0">
              <a:buFont typeface="Wingdings" panose="05000000000000000000" pitchFamily="2" charset="2"/>
              <a:buNone/>
              <a:defRPr/>
            </a:pPr>
            <a:endParaRPr lang="pt-BR" sz="1300" dirty="0"/>
          </a:p>
        </p:txBody>
      </p:sp>
      <p:sp>
        <p:nvSpPr>
          <p:cNvPr id="68612" name="Espaço Reservado para Número de Slide 3">
            <a:extLst>
              <a:ext uri="{FF2B5EF4-FFF2-40B4-BE49-F238E27FC236}">
                <a16:creationId xmlns:a16="http://schemas.microsoft.com/office/drawing/2014/main" id="{9B3072E7-DD84-40A0-8920-3AA4B2E09AA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7A28CECC-94B2-4CB5-BE2F-C4DDFD1E8CCA}" type="slidenum">
              <a:rPr lang="pt-BR" altLang="pt-BR" sz="1800" smtClean="0">
                <a:solidFill>
                  <a:srgbClr val="008000"/>
                </a:solidFill>
              </a:rPr>
              <a:pPr>
                <a:spcBef>
                  <a:spcPct val="0"/>
                </a:spcBef>
                <a:buClrTx/>
                <a:buFontTx/>
                <a:buNone/>
              </a:pPr>
              <a:t>50</a:t>
            </a:fld>
            <a:endParaRPr lang="pt-BR" altLang="pt-BR" sz="1800">
              <a:solidFill>
                <a:srgbClr val="008000"/>
              </a:solidFill>
            </a:endParaRPr>
          </a:p>
        </p:txBody>
      </p:sp>
    </p:spTree>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ítulo 1">
            <a:extLst>
              <a:ext uri="{FF2B5EF4-FFF2-40B4-BE49-F238E27FC236}">
                <a16:creationId xmlns:a16="http://schemas.microsoft.com/office/drawing/2014/main" id="{65FF0D16-E79A-4D1E-8A83-EE63F4313E95}"/>
              </a:ext>
            </a:extLst>
          </p:cNvPr>
          <p:cNvSpPr>
            <a:spLocks noGrp="1" noChangeArrowheads="1"/>
          </p:cNvSpPr>
          <p:nvPr>
            <p:ph type="title"/>
          </p:nvPr>
        </p:nvSpPr>
        <p:spPr/>
        <p:txBody>
          <a:bodyPr/>
          <a:lstStyle/>
          <a:p>
            <a:r>
              <a:rPr lang="pt-BR" altLang="pt-BR" sz="2000"/>
              <a:t>NOVA LEI DE LICITAÇÕES – PROCEDIMENTOS AUXILIARES</a:t>
            </a:r>
          </a:p>
        </p:txBody>
      </p:sp>
      <p:sp>
        <p:nvSpPr>
          <p:cNvPr id="3" name="Espaço Reservado para Conteúdo 2">
            <a:extLst>
              <a:ext uri="{FF2B5EF4-FFF2-40B4-BE49-F238E27FC236}">
                <a16:creationId xmlns:a16="http://schemas.microsoft.com/office/drawing/2014/main" id="{44EB8DAE-36BA-4560-86EE-9F49E82537D9}"/>
              </a:ext>
            </a:extLst>
          </p:cNvPr>
          <p:cNvSpPr>
            <a:spLocks noGrp="1"/>
          </p:cNvSpPr>
          <p:nvPr>
            <p:ph idx="1"/>
          </p:nvPr>
        </p:nvSpPr>
        <p:spPr>
          <a:xfrm>
            <a:off x="684213" y="1052513"/>
            <a:ext cx="7991475" cy="4105275"/>
          </a:xfrm>
        </p:spPr>
        <p:txBody>
          <a:bodyPr/>
          <a:lstStyle/>
          <a:p>
            <a:pPr algn="just">
              <a:defRPr/>
            </a:pPr>
            <a:r>
              <a:rPr lang="pt-BR" sz="1800" b="1" dirty="0">
                <a:solidFill>
                  <a:schemeClr val="accent6">
                    <a:lumMod val="20000"/>
                    <a:lumOff val="80000"/>
                  </a:schemeClr>
                </a:solidFill>
              </a:rPr>
              <a:t>Art. 87. Para os fins desta Lei, os órgãos e entidades da Administração Pública </a:t>
            </a:r>
            <a:r>
              <a:rPr lang="pt-BR" sz="1800" b="1" u="sng" dirty="0">
                <a:solidFill>
                  <a:schemeClr val="accent6">
                    <a:lumMod val="20000"/>
                    <a:lumOff val="80000"/>
                  </a:schemeClr>
                </a:solidFill>
              </a:rPr>
              <a:t>deverão</a:t>
            </a:r>
            <a:r>
              <a:rPr lang="pt-BR" sz="1800" b="1" dirty="0">
                <a:solidFill>
                  <a:schemeClr val="accent6">
                    <a:lumMod val="20000"/>
                    <a:lumOff val="80000"/>
                  </a:schemeClr>
                </a:solidFill>
              </a:rPr>
              <a:t> utilizar o sistema de </a:t>
            </a:r>
            <a:r>
              <a:rPr lang="pt-BR" sz="1800" b="1" dirty="0">
                <a:solidFill>
                  <a:srgbClr val="FF0000"/>
                </a:solidFill>
              </a:rPr>
              <a:t>registro cadastral </a:t>
            </a:r>
            <a:r>
              <a:rPr lang="pt-BR" sz="1800" b="1" u="sng" dirty="0">
                <a:solidFill>
                  <a:srgbClr val="FF0000"/>
                </a:solidFill>
              </a:rPr>
              <a:t>unificado</a:t>
            </a:r>
            <a:r>
              <a:rPr lang="pt-BR" sz="1800" b="1" dirty="0">
                <a:solidFill>
                  <a:schemeClr val="accent6">
                    <a:lumMod val="20000"/>
                    <a:lumOff val="80000"/>
                  </a:schemeClr>
                </a:solidFill>
              </a:rPr>
              <a:t> disponível no Portal Nacional de Contratações Públicas (PNCP), para efeito de cadastro unificado de licitantes, na forma disposta em regulamento.</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 1º O sistema de registro cadastral unificado será público e deverá ser amplamente divulgado e estar permanentemente aberto aos interessados, e será obrigatória a realização de chamamento público pela internet, no mínimo anualmente, para atualização dos registros existentes e para ingresso de novos interessados.</a:t>
            </a:r>
            <a:endParaRPr lang="pt-BR" b="1" dirty="0">
              <a:solidFill>
                <a:schemeClr val="accent6">
                  <a:lumMod val="20000"/>
                  <a:lumOff val="80000"/>
                </a:schemeClr>
              </a:solidFill>
              <a:latin typeface="Times New Roman" panose="02020603050405020304" pitchFamily="18" charset="0"/>
            </a:endParaRPr>
          </a:p>
          <a:p>
            <a:pPr algn="just">
              <a:defRPr/>
            </a:pPr>
            <a:r>
              <a:rPr lang="pt-BR" sz="1800" b="1" dirty="0">
                <a:solidFill>
                  <a:schemeClr val="accent6">
                    <a:lumMod val="20000"/>
                    <a:lumOff val="80000"/>
                  </a:schemeClr>
                </a:solidFill>
              </a:rPr>
              <a:t>§ 3º A Administração </a:t>
            </a:r>
            <a:r>
              <a:rPr lang="pt-BR" sz="1800" b="1" u="sng" dirty="0">
                <a:solidFill>
                  <a:srgbClr val="FF0000"/>
                </a:solidFill>
              </a:rPr>
              <a:t>poderá</a:t>
            </a:r>
            <a:r>
              <a:rPr lang="pt-BR" sz="1800" b="1" dirty="0">
                <a:solidFill>
                  <a:srgbClr val="FF0000"/>
                </a:solidFill>
              </a:rPr>
              <a:t> realizar licitação restrita a fornecedores cadastrados</a:t>
            </a:r>
            <a:r>
              <a:rPr lang="pt-BR" sz="1800" b="1" dirty="0">
                <a:solidFill>
                  <a:schemeClr val="accent6">
                    <a:lumMod val="20000"/>
                    <a:lumOff val="80000"/>
                  </a:schemeClr>
                </a:solidFill>
              </a:rPr>
              <a:t>, atendidos os critérios, as condições e os limites estabelecidos em regulamento, bem como a ampla publicidade dos procedimentos para o cadastramento.</a:t>
            </a:r>
            <a:endParaRPr lang="pt-BR" b="1" dirty="0">
              <a:solidFill>
                <a:schemeClr val="accent6">
                  <a:lumMod val="20000"/>
                  <a:lumOff val="80000"/>
                </a:schemeClr>
              </a:solidFill>
              <a:latin typeface="Times New Roman" panose="02020603050405020304" pitchFamily="18" charset="0"/>
            </a:endParaRPr>
          </a:p>
          <a:p>
            <a:pPr>
              <a:defRPr/>
            </a:pPr>
            <a:endParaRPr lang="pt-BR" dirty="0"/>
          </a:p>
        </p:txBody>
      </p:sp>
      <p:sp>
        <p:nvSpPr>
          <p:cNvPr id="70660" name="Espaço Reservado para Número de Slide 3">
            <a:extLst>
              <a:ext uri="{FF2B5EF4-FFF2-40B4-BE49-F238E27FC236}">
                <a16:creationId xmlns:a16="http://schemas.microsoft.com/office/drawing/2014/main" id="{D7090632-6CFE-4EBF-B068-A4FF3EB885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B3F71788-4644-439A-A6B0-5B7B78CE81E6}" type="slidenum">
              <a:rPr lang="pt-BR" altLang="pt-BR" sz="1800" smtClean="0">
                <a:solidFill>
                  <a:srgbClr val="008000"/>
                </a:solidFill>
              </a:rPr>
              <a:pPr>
                <a:spcBef>
                  <a:spcPct val="0"/>
                </a:spcBef>
                <a:buClrTx/>
                <a:buFontTx/>
                <a:buNone/>
              </a:pPr>
              <a:t>51</a:t>
            </a:fld>
            <a:endParaRPr lang="pt-BR" altLang="pt-BR" sz="1800">
              <a:solidFill>
                <a:srgbClr val="008000"/>
              </a:solidFill>
            </a:endParaRPr>
          </a:p>
        </p:txBody>
      </p:sp>
    </p:spTree>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ítulo 1">
            <a:extLst>
              <a:ext uri="{FF2B5EF4-FFF2-40B4-BE49-F238E27FC236}">
                <a16:creationId xmlns:a16="http://schemas.microsoft.com/office/drawing/2014/main" id="{D1AEC526-EF07-467D-98ED-14461601B398}"/>
              </a:ext>
            </a:extLst>
          </p:cNvPr>
          <p:cNvSpPr>
            <a:spLocks noGrp="1" noChangeArrowheads="1"/>
          </p:cNvSpPr>
          <p:nvPr>
            <p:ph type="title"/>
          </p:nvPr>
        </p:nvSpPr>
        <p:spPr/>
        <p:txBody>
          <a:bodyPr/>
          <a:lstStyle/>
          <a:p>
            <a:endParaRPr lang="pt-BR" altLang="pt-BR"/>
          </a:p>
        </p:txBody>
      </p:sp>
      <p:sp>
        <p:nvSpPr>
          <p:cNvPr id="71683" name="Espaço Reservado para Conteúdo 2">
            <a:extLst>
              <a:ext uri="{FF2B5EF4-FFF2-40B4-BE49-F238E27FC236}">
                <a16:creationId xmlns:a16="http://schemas.microsoft.com/office/drawing/2014/main" id="{DAACB060-BF28-4BF8-8785-6D7FC9AE2CAF}"/>
              </a:ext>
            </a:extLst>
          </p:cNvPr>
          <p:cNvSpPr>
            <a:spLocks noGrp="1" noChangeArrowheads="1"/>
          </p:cNvSpPr>
          <p:nvPr>
            <p:ph idx="1"/>
          </p:nvPr>
        </p:nvSpPr>
        <p:spPr/>
        <p:txBody>
          <a:bodyPr/>
          <a:lstStyle/>
          <a:p>
            <a:endParaRPr lang="pt-BR" altLang="pt-BR"/>
          </a:p>
        </p:txBody>
      </p:sp>
      <p:sp>
        <p:nvSpPr>
          <p:cNvPr id="71684" name="Espaço Reservado para Número de Slide 3">
            <a:extLst>
              <a:ext uri="{FF2B5EF4-FFF2-40B4-BE49-F238E27FC236}">
                <a16:creationId xmlns:a16="http://schemas.microsoft.com/office/drawing/2014/main" id="{99BED2B7-62DC-4DE7-A8CB-DCB7616A53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822B355B-63BD-40E3-A6C9-0E3D8852B4B0}" type="slidenum">
              <a:rPr lang="pt-BR" altLang="pt-BR" sz="1800" smtClean="0">
                <a:solidFill>
                  <a:srgbClr val="008000"/>
                </a:solidFill>
              </a:rPr>
              <a:pPr>
                <a:spcBef>
                  <a:spcPct val="0"/>
                </a:spcBef>
                <a:buClrTx/>
                <a:buFontTx/>
                <a:buNone/>
              </a:pPr>
              <a:t>52</a:t>
            </a:fld>
            <a:endParaRPr lang="pt-BR" altLang="pt-BR" sz="1800">
              <a:solidFill>
                <a:srgbClr val="008000"/>
              </a:solidFill>
            </a:endParaRPr>
          </a:p>
        </p:txBody>
      </p:sp>
    </p:spTree>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ítulo 1">
            <a:extLst>
              <a:ext uri="{FF2B5EF4-FFF2-40B4-BE49-F238E27FC236}">
                <a16:creationId xmlns:a16="http://schemas.microsoft.com/office/drawing/2014/main" id="{78C0E653-ED18-4DD2-B673-82BFDD96DA81}"/>
              </a:ext>
            </a:extLst>
          </p:cNvPr>
          <p:cNvSpPr>
            <a:spLocks noGrp="1" noChangeArrowheads="1"/>
          </p:cNvSpPr>
          <p:nvPr>
            <p:ph type="title"/>
          </p:nvPr>
        </p:nvSpPr>
        <p:spPr/>
        <p:txBody>
          <a:bodyPr/>
          <a:lstStyle/>
          <a:p>
            <a:endParaRPr lang="pt-BR" altLang="pt-BR"/>
          </a:p>
        </p:txBody>
      </p:sp>
      <p:sp>
        <p:nvSpPr>
          <p:cNvPr id="72707" name="Espaço Reservado para Conteúdo 2">
            <a:extLst>
              <a:ext uri="{FF2B5EF4-FFF2-40B4-BE49-F238E27FC236}">
                <a16:creationId xmlns:a16="http://schemas.microsoft.com/office/drawing/2014/main" id="{BFF99C82-7735-4CF7-966B-E0CD158EB23F}"/>
              </a:ext>
            </a:extLst>
          </p:cNvPr>
          <p:cNvSpPr>
            <a:spLocks noGrp="1" noChangeArrowheads="1"/>
          </p:cNvSpPr>
          <p:nvPr>
            <p:ph idx="1"/>
          </p:nvPr>
        </p:nvSpPr>
        <p:spPr/>
        <p:txBody>
          <a:bodyPr/>
          <a:lstStyle/>
          <a:p>
            <a:endParaRPr lang="pt-BR" altLang="pt-BR"/>
          </a:p>
        </p:txBody>
      </p:sp>
      <p:sp>
        <p:nvSpPr>
          <p:cNvPr id="72708" name="Espaço Reservado para Número de Slide 3">
            <a:extLst>
              <a:ext uri="{FF2B5EF4-FFF2-40B4-BE49-F238E27FC236}">
                <a16:creationId xmlns:a16="http://schemas.microsoft.com/office/drawing/2014/main" id="{508EF129-BC15-4A3D-81A1-74627F241D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B551E103-9331-409F-A192-D2E40DB2B0E2}" type="slidenum">
              <a:rPr lang="pt-BR" altLang="pt-BR" sz="1800" smtClean="0">
                <a:solidFill>
                  <a:srgbClr val="008000"/>
                </a:solidFill>
              </a:rPr>
              <a:pPr>
                <a:spcBef>
                  <a:spcPct val="0"/>
                </a:spcBef>
                <a:buClrTx/>
                <a:buFontTx/>
                <a:buNone/>
              </a:pPr>
              <a:t>53</a:t>
            </a:fld>
            <a:endParaRPr lang="pt-BR" altLang="pt-BR" sz="1800">
              <a:solidFill>
                <a:srgbClr val="008000"/>
              </a:solidFill>
            </a:endParaRPr>
          </a:p>
        </p:txBody>
      </p:sp>
    </p:spTree>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ítulo 1">
            <a:extLst>
              <a:ext uri="{FF2B5EF4-FFF2-40B4-BE49-F238E27FC236}">
                <a16:creationId xmlns:a16="http://schemas.microsoft.com/office/drawing/2014/main" id="{F0BD5F69-6B4A-43F3-ACF8-171116AC97BD}"/>
              </a:ext>
            </a:extLst>
          </p:cNvPr>
          <p:cNvSpPr>
            <a:spLocks noGrp="1" noChangeArrowheads="1"/>
          </p:cNvSpPr>
          <p:nvPr>
            <p:ph type="title"/>
          </p:nvPr>
        </p:nvSpPr>
        <p:spPr/>
        <p:txBody>
          <a:bodyPr/>
          <a:lstStyle/>
          <a:p>
            <a:r>
              <a:rPr lang="pt-BR" altLang="pt-BR"/>
              <a:t>Pregão – Decreto 3.555</a:t>
            </a:r>
          </a:p>
        </p:txBody>
      </p:sp>
      <p:sp>
        <p:nvSpPr>
          <p:cNvPr id="3" name="Espaço Reservado para Conteúdo 2">
            <a:extLst>
              <a:ext uri="{FF2B5EF4-FFF2-40B4-BE49-F238E27FC236}">
                <a16:creationId xmlns:a16="http://schemas.microsoft.com/office/drawing/2014/main" id="{B4185776-22B3-4CBE-B0A4-7D081A89E7CC}"/>
              </a:ext>
            </a:extLst>
          </p:cNvPr>
          <p:cNvSpPr>
            <a:spLocks noGrp="1"/>
          </p:cNvSpPr>
          <p:nvPr>
            <p:ph idx="1"/>
          </p:nvPr>
        </p:nvSpPr>
        <p:spPr>
          <a:xfrm>
            <a:off x="684213" y="1196975"/>
            <a:ext cx="7991475" cy="4680297"/>
          </a:xfrm>
        </p:spPr>
        <p:txBody>
          <a:bodyPr/>
          <a:lstStyle/>
          <a:p>
            <a:pPr>
              <a:defRPr/>
            </a:pPr>
            <a:r>
              <a:rPr lang="pt-BR" sz="2200" dirty="0"/>
              <a:t>Art. 8</a:t>
            </a:r>
            <a:r>
              <a:rPr lang="pt-BR" sz="2200" strike="sngStrike" dirty="0"/>
              <a:t>º</a:t>
            </a:r>
            <a:r>
              <a:rPr lang="pt-BR" sz="2200" dirty="0"/>
              <a:t>  A fase preparatória do pregão observará as seguintes regras:</a:t>
            </a:r>
          </a:p>
          <a:p>
            <a:pPr algn="just">
              <a:defRPr/>
            </a:pPr>
            <a:r>
              <a:rPr lang="pt-BR" sz="2200" dirty="0"/>
              <a:t>I - a definição do objeto deverá ser </a:t>
            </a:r>
            <a:r>
              <a:rPr lang="pt-BR" sz="2200" u="sng" dirty="0"/>
              <a:t>precisa, suficiente e clara</a:t>
            </a:r>
            <a:r>
              <a:rPr lang="pt-BR" sz="2200" dirty="0"/>
              <a:t>, vedadas especificações que, por </a:t>
            </a:r>
            <a:r>
              <a:rPr lang="pt-BR" sz="2200" u="sng" dirty="0"/>
              <a:t>excessivas, irrelevantes ou desnecessárias, limitem</a:t>
            </a:r>
            <a:r>
              <a:rPr lang="pt-BR" sz="2200" dirty="0"/>
              <a:t> ou frustrem a competição ou a realização do fornecimento, devendo estar refletida no termo de referência;</a:t>
            </a:r>
          </a:p>
          <a:p>
            <a:pPr algn="just">
              <a:defRPr/>
            </a:pPr>
            <a:r>
              <a:rPr lang="pt-BR" sz="2200" dirty="0"/>
              <a:t>II - o termo de referência é o documento que deverá conter elementos capazes de propiciar a </a:t>
            </a:r>
            <a:r>
              <a:rPr lang="pt-BR" sz="2200" u="sng" dirty="0"/>
              <a:t>avaliação do custo</a:t>
            </a:r>
            <a:r>
              <a:rPr lang="pt-BR" sz="2200" dirty="0"/>
              <a:t> pela Administração, </a:t>
            </a:r>
            <a:r>
              <a:rPr lang="pt-BR" sz="2200" u="sng" dirty="0"/>
              <a:t>diante de orçamento detalhado</a:t>
            </a:r>
            <a:r>
              <a:rPr lang="pt-BR" sz="2200" dirty="0"/>
              <a:t>, considerando os </a:t>
            </a:r>
            <a:r>
              <a:rPr lang="pt-BR" sz="2200" u="sng" dirty="0"/>
              <a:t>preços praticados no mercado</a:t>
            </a:r>
            <a:r>
              <a:rPr lang="pt-BR" sz="2200" dirty="0"/>
              <a:t>, a definição dos </a:t>
            </a:r>
            <a:r>
              <a:rPr lang="pt-BR" sz="2200" u="sng" dirty="0"/>
              <a:t>métodos, a estratégia de suprimento e o prazo de execução</a:t>
            </a:r>
            <a:r>
              <a:rPr lang="pt-BR" sz="2200" dirty="0"/>
              <a:t> do contrato;</a:t>
            </a:r>
          </a:p>
        </p:txBody>
      </p:sp>
      <p:sp>
        <p:nvSpPr>
          <p:cNvPr id="73732" name="Espaço Reservado para Número de Slide 3">
            <a:extLst>
              <a:ext uri="{FF2B5EF4-FFF2-40B4-BE49-F238E27FC236}">
                <a16:creationId xmlns:a16="http://schemas.microsoft.com/office/drawing/2014/main" id="{D0F750AF-4556-4DB0-BAFB-89F78881B93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047C0188-C149-43F2-B1EF-AC1CAC185B87}" type="slidenum">
              <a:rPr lang="pt-BR" altLang="pt-BR" sz="1800" smtClean="0">
                <a:solidFill>
                  <a:srgbClr val="008000"/>
                </a:solidFill>
              </a:rPr>
              <a:pPr>
                <a:spcBef>
                  <a:spcPct val="0"/>
                </a:spcBef>
                <a:buClrTx/>
                <a:buFontTx/>
                <a:buNone/>
              </a:pPr>
              <a:t>54</a:t>
            </a:fld>
            <a:endParaRPr lang="pt-BR" altLang="pt-BR" sz="1800">
              <a:solidFill>
                <a:srgbClr val="008000"/>
              </a:solidFill>
            </a:endParaRPr>
          </a:p>
        </p:txBody>
      </p:sp>
    </p:spTree>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ítulo 1">
            <a:extLst>
              <a:ext uri="{FF2B5EF4-FFF2-40B4-BE49-F238E27FC236}">
                <a16:creationId xmlns:a16="http://schemas.microsoft.com/office/drawing/2014/main" id="{58BFC06E-24CB-4583-8DC1-3D392EBE0BF7}"/>
              </a:ext>
            </a:extLst>
          </p:cNvPr>
          <p:cNvSpPr>
            <a:spLocks noGrp="1" noChangeArrowheads="1"/>
          </p:cNvSpPr>
          <p:nvPr>
            <p:ph type="title"/>
          </p:nvPr>
        </p:nvSpPr>
        <p:spPr/>
        <p:txBody>
          <a:bodyPr/>
          <a:lstStyle/>
          <a:p>
            <a:r>
              <a:rPr lang="pt-BR" altLang="pt-BR"/>
              <a:t>Pregão – Decreto 3.555 – segue ...</a:t>
            </a:r>
          </a:p>
        </p:txBody>
      </p:sp>
      <p:sp>
        <p:nvSpPr>
          <p:cNvPr id="74755" name="Espaço Reservado para Conteúdo 2">
            <a:extLst>
              <a:ext uri="{FF2B5EF4-FFF2-40B4-BE49-F238E27FC236}">
                <a16:creationId xmlns:a16="http://schemas.microsoft.com/office/drawing/2014/main" id="{AC61AE4F-CFF0-47F7-B985-249CDF8904D7}"/>
              </a:ext>
            </a:extLst>
          </p:cNvPr>
          <p:cNvSpPr>
            <a:spLocks noGrp="1" noChangeArrowheads="1"/>
          </p:cNvSpPr>
          <p:nvPr>
            <p:ph idx="1"/>
          </p:nvPr>
        </p:nvSpPr>
        <p:spPr>
          <a:xfrm>
            <a:off x="684213" y="1268413"/>
            <a:ext cx="7991475" cy="4681537"/>
          </a:xfrm>
        </p:spPr>
        <p:txBody>
          <a:bodyPr/>
          <a:lstStyle/>
          <a:p>
            <a:r>
              <a:rPr lang="pt-BR" altLang="pt-BR" sz="2000"/>
              <a:t>III - a autoridade competente ou, por </a:t>
            </a:r>
            <a:r>
              <a:rPr lang="pt-BR" altLang="pt-BR" sz="2000" b="1" u="sng"/>
              <a:t>delegação de competência</a:t>
            </a:r>
            <a:r>
              <a:rPr lang="pt-BR" altLang="pt-BR" sz="2000"/>
              <a:t>, o ordenador de despesa ou, ainda, o agente encarregado da compra no âmbito da Administração, deverá:</a:t>
            </a:r>
          </a:p>
          <a:p>
            <a:r>
              <a:rPr lang="pt-BR" altLang="pt-BR" sz="2000"/>
              <a:t>a)</a:t>
            </a:r>
            <a:r>
              <a:rPr lang="pt-BR" altLang="pt-BR" sz="2000" u="sng"/>
              <a:t> definir o objeto do certame e o seu valor estimado em planilhas</a:t>
            </a:r>
            <a:r>
              <a:rPr lang="pt-BR" altLang="pt-BR" sz="2000"/>
              <a:t>, de forma </a:t>
            </a:r>
            <a:r>
              <a:rPr lang="pt-BR" altLang="pt-BR" sz="2000" b="1" u="sng"/>
              <a:t>clara, concisa e objetiva, de acordo com termo de referência </a:t>
            </a:r>
            <a:r>
              <a:rPr lang="pt-BR" altLang="pt-BR" sz="2000" b="1" u="sng">
                <a:solidFill>
                  <a:srgbClr val="FF0000"/>
                </a:solidFill>
              </a:rPr>
              <a:t>elaborado pelo requisitante</a:t>
            </a:r>
            <a:r>
              <a:rPr lang="pt-BR" altLang="pt-BR" sz="2000" b="1">
                <a:solidFill>
                  <a:srgbClr val="FF0000"/>
                </a:solidFill>
              </a:rPr>
              <a:t>, em conjunto com a área de compras</a:t>
            </a:r>
            <a:r>
              <a:rPr lang="pt-BR" altLang="pt-BR" sz="2000"/>
              <a:t>, obedecidas as </a:t>
            </a:r>
            <a:r>
              <a:rPr lang="pt-BR" altLang="pt-BR" sz="2000" b="1"/>
              <a:t>especificações praticadas no mercado (?)</a:t>
            </a:r>
            <a:r>
              <a:rPr lang="pt-BR" altLang="pt-BR" sz="2000"/>
              <a:t>;</a:t>
            </a:r>
          </a:p>
          <a:p>
            <a:r>
              <a:rPr lang="pt-BR" altLang="pt-BR" sz="2000"/>
              <a:t>b) justificar a </a:t>
            </a:r>
            <a:r>
              <a:rPr lang="pt-BR" altLang="pt-BR" sz="2000" u="sng"/>
              <a:t>necessidade</a:t>
            </a:r>
            <a:r>
              <a:rPr lang="pt-BR" altLang="pt-BR" sz="2000"/>
              <a:t> da aquisição;</a:t>
            </a:r>
          </a:p>
          <a:p>
            <a:r>
              <a:rPr lang="pt-BR" altLang="pt-BR" sz="2000"/>
              <a:t>c) estabelecer os </a:t>
            </a:r>
            <a:r>
              <a:rPr lang="pt-BR" altLang="pt-BR" sz="2000" u="sng"/>
              <a:t>critérios de aceitação das propostas</a:t>
            </a:r>
            <a:r>
              <a:rPr lang="pt-BR" altLang="pt-BR" sz="2000"/>
              <a:t>, as exigências de habilitação, as sanções administrativas aplicáveis por inadimplemento e as cláusulas do contrato, inclusive com fixação dos prazos e das demais condições essenciais para o fornecimento;</a:t>
            </a:r>
          </a:p>
        </p:txBody>
      </p:sp>
      <p:sp>
        <p:nvSpPr>
          <p:cNvPr id="74756" name="Espaço Reservado para Número de Slide 3">
            <a:extLst>
              <a:ext uri="{FF2B5EF4-FFF2-40B4-BE49-F238E27FC236}">
                <a16:creationId xmlns:a16="http://schemas.microsoft.com/office/drawing/2014/main" id="{52B53E50-ED07-48A3-9FAD-CF8CB92E2D2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5C7AE2DC-1788-42C9-9212-DAE1D61014A8}" type="slidenum">
              <a:rPr lang="pt-BR" altLang="pt-BR" sz="1800" smtClean="0">
                <a:solidFill>
                  <a:srgbClr val="008000"/>
                </a:solidFill>
              </a:rPr>
              <a:pPr>
                <a:spcBef>
                  <a:spcPct val="0"/>
                </a:spcBef>
                <a:buClrTx/>
                <a:buFontTx/>
                <a:buNone/>
              </a:pPr>
              <a:t>55</a:t>
            </a:fld>
            <a:endParaRPr lang="pt-BR" altLang="pt-BR" sz="1800">
              <a:solidFill>
                <a:srgbClr val="008000"/>
              </a:solidFill>
            </a:endParaRPr>
          </a:p>
        </p:txBody>
      </p:sp>
    </p:spTree>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ítulo 1">
            <a:extLst>
              <a:ext uri="{FF2B5EF4-FFF2-40B4-BE49-F238E27FC236}">
                <a16:creationId xmlns:a16="http://schemas.microsoft.com/office/drawing/2014/main" id="{0ABE2EC7-42B0-43B2-AEE7-018498373CDE}"/>
              </a:ext>
            </a:extLst>
          </p:cNvPr>
          <p:cNvSpPr>
            <a:spLocks noGrp="1" noChangeArrowheads="1"/>
          </p:cNvSpPr>
          <p:nvPr>
            <p:ph type="title"/>
          </p:nvPr>
        </p:nvSpPr>
        <p:spPr/>
        <p:txBody>
          <a:bodyPr/>
          <a:lstStyle/>
          <a:p>
            <a:r>
              <a:rPr lang="pt-BR" altLang="pt-BR"/>
              <a:t>Pregão – Decreto 3.555 – segue ...</a:t>
            </a:r>
          </a:p>
        </p:txBody>
      </p:sp>
      <p:sp>
        <p:nvSpPr>
          <p:cNvPr id="75779" name="Espaço Reservado para Conteúdo 2">
            <a:extLst>
              <a:ext uri="{FF2B5EF4-FFF2-40B4-BE49-F238E27FC236}">
                <a16:creationId xmlns:a16="http://schemas.microsoft.com/office/drawing/2014/main" id="{12C7DEFC-88C4-490E-A4A4-8475A976F054}"/>
              </a:ext>
            </a:extLst>
          </p:cNvPr>
          <p:cNvSpPr>
            <a:spLocks noGrp="1" noChangeArrowheads="1"/>
          </p:cNvSpPr>
          <p:nvPr>
            <p:ph idx="1"/>
          </p:nvPr>
        </p:nvSpPr>
        <p:spPr>
          <a:xfrm>
            <a:off x="684213" y="1196975"/>
            <a:ext cx="7991475" cy="3960813"/>
          </a:xfrm>
        </p:spPr>
        <p:txBody>
          <a:bodyPr/>
          <a:lstStyle/>
          <a:p>
            <a:r>
              <a:rPr lang="pt-BR" altLang="pt-BR" sz="2300"/>
              <a:t>IV - constarão dos autos a </a:t>
            </a:r>
            <a:r>
              <a:rPr lang="pt-BR" altLang="pt-BR" sz="2300" u="sng"/>
              <a:t>motivação de cada um dos atos especificados no inciso anterior e os indispensáveis elementos técnicos sobre os quais estiverem apoiados</a:t>
            </a:r>
            <a:r>
              <a:rPr lang="pt-BR" altLang="pt-BR" sz="2300"/>
              <a:t>, bem como o orçamento </a:t>
            </a:r>
            <a:r>
              <a:rPr lang="pt-BR" altLang="pt-BR" sz="2300" u="sng"/>
              <a:t>estimativo</a:t>
            </a:r>
            <a:r>
              <a:rPr lang="pt-BR" altLang="pt-BR" sz="2300"/>
              <a:t> e o </a:t>
            </a:r>
            <a:r>
              <a:rPr lang="pt-BR" altLang="pt-BR" sz="2300" u="sng"/>
              <a:t>cronograma físico-financeiro de desembolso</a:t>
            </a:r>
            <a:r>
              <a:rPr lang="pt-BR" altLang="pt-BR" sz="2300"/>
              <a:t>, se for o caso, elaborados pela Administração; e</a:t>
            </a:r>
          </a:p>
          <a:p>
            <a:r>
              <a:rPr lang="pt-BR" altLang="pt-BR" sz="2300"/>
              <a:t>V - para julgamento, será adotado o critério de menor preço, </a:t>
            </a:r>
            <a:r>
              <a:rPr lang="pt-BR" altLang="pt-BR" sz="2300" u="sng"/>
              <a:t>observados</a:t>
            </a:r>
            <a:r>
              <a:rPr lang="pt-BR" altLang="pt-BR" sz="2300"/>
              <a:t> os prazos máximos para fornecimento, as especificações técnicas e os parâmetros mínimos de </a:t>
            </a:r>
            <a:r>
              <a:rPr lang="pt-BR" altLang="pt-BR" sz="2300" u="sng"/>
              <a:t>desempenho</a:t>
            </a:r>
            <a:r>
              <a:rPr lang="pt-BR" altLang="pt-BR" sz="2300"/>
              <a:t> e de </a:t>
            </a:r>
            <a:r>
              <a:rPr lang="pt-BR" altLang="pt-BR" sz="2300" u="sng"/>
              <a:t>qualidade</a:t>
            </a:r>
            <a:r>
              <a:rPr lang="pt-BR" altLang="pt-BR" sz="2300"/>
              <a:t> e as demais condições definidas no edital.</a:t>
            </a:r>
          </a:p>
        </p:txBody>
      </p:sp>
      <p:sp>
        <p:nvSpPr>
          <p:cNvPr id="75780" name="Espaço Reservado para Número de Slide 3">
            <a:extLst>
              <a:ext uri="{FF2B5EF4-FFF2-40B4-BE49-F238E27FC236}">
                <a16:creationId xmlns:a16="http://schemas.microsoft.com/office/drawing/2014/main" id="{1653AE25-9F72-4F77-8BB9-C100F0922C4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0D1AA1C6-0240-4E31-A96E-39B378CFAF10}" type="slidenum">
              <a:rPr lang="pt-BR" altLang="pt-BR" sz="1800" smtClean="0">
                <a:solidFill>
                  <a:srgbClr val="008000"/>
                </a:solidFill>
              </a:rPr>
              <a:pPr>
                <a:spcBef>
                  <a:spcPct val="0"/>
                </a:spcBef>
                <a:buClrTx/>
                <a:buFontTx/>
                <a:buNone/>
              </a:pPr>
              <a:t>56</a:t>
            </a:fld>
            <a:endParaRPr lang="pt-BR" altLang="pt-BR" sz="1800">
              <a:solidFill>
                <a:srgbClr val="008000"/>
              </a:solidFill>
            </a:endParaRPr>
          </a:p>
        </p:txBody>
      </p:sp>
    </p:spTree>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ítulo 1">
            <a:extLst>
              <a:ext uri="{FF2B5EF4-FFF2-40B4-BE49-F238E27FC236}">
                <a16:creationId xmlns:a16="http://schemas.microsoft.com/office/drawing/2014/main" id="{58F75611-D9C8-4C8B-96F0-ACB63698B39D}"/>
              </a:ext>
            </a:extLst>
          </p:cNvPr>
          <p:cNvSpPr>
            <a:spLocks noGrp="1" noChangeArrowheads="1"/>
          </p:cNvSpPr>
          <p:nvPr>
            <p:ph type="title"/>
          </p:nvPr>
        </p:nvSpPr>
        <p:spPr/>
        <p:txBody>
          <a:bodyPr/>
          <a:lstStyle/>
          <a:p>
            <a:r>
              <a:rPr lang="pt-BR" altLang="pt-BR"/>
              <a:t>Pregão Eletrônico – Decreto 5.450</a:t>
            </a:r>
          </a:p>
        </p:txBody>
      </p:sp>
      <p:sp>
        <p:nvSpPr>
          <p:cNvPr id="76803" name="Espaço Reservado para Conteúdo 2">
            <a:extLst>
              <a:ext uri="{FF2B5EF4-FFF2-40B4-BE49-F238E27FC236}">
                <a16:creationId xmlns:a16="http://schemas.microsoft.com/office/drawing/2014/main" id="{3703A1F8-1ADC-45ED-B20A-F64267F2E9D2}"/>
              </a:ext>
            </a:extLst>
          </p:cNvPr>
          <p:cNvSpPr>
            <a:spLocks noGrp="1" noChangeArrowheads="1"/>
          </p:cNvSpPr>
          <p:nvPr>
            <p:ph idx="1"/>
          </p:nvPr>
        </p:nvSpPr>
        <p:spPr>
          <a:xfrm>
            <a:off x="684213" y="1125538"/>
            <a:ext cx="7991475" cy="4032250"/>
          </a:xfrm>
        </p:spPr>
        <p:txBody>
          <a:bodyPr/>
          <a:lstStyle/>
          <a:p>
            <a:r>
              <a:rPr lang="pt-BR" altLang="pt-BR" sz="1800"/>
              <a:t>Art. 9</a:t>
            </a:r>
            <a:r>
              <a:rPr lang="pt-BR" altLang="pt-BR" sz="1800" u="sng" baseline="30000"/>
              <a:t>o</a:t>
            </a:r>
            <a:r>
              <a:rPr lang="pt-BR" altLang="pt-BR" sz="1800"/>
              <a:t>  Na fase preparatória do pregão, na forma eletrônica, será observado o seguinte:</a:t>
            </a:r>
          </a:p>
          <a:p>
            <a:r>
              <a:rPr lang="pt-BR" altLang="pt-BR" sz="1800"/>
              <a:t>        I - elaboração de termo de referência pelo órgão requisitante, com indicação do objeto de forma </a:t>
            </a:r>
            <a:r>
              <a:rPr lang="pt-BR" altLang="pt-BR" sz="1800" u="sng"/>
              <a:t>precisa, suficiente e clara</a:t>
            </a:r>
            <a:r>
              <a:rPr lang="pt-BR" altLang="pt-BR" sz="1800"/>
              <a:t>, vedadas especificações que, por </a:t>
            </a:r>
            <a:r>
              <a:rPr lang="pt-BR" altLang="pt-BR" sz="1800" u="sng"/>
              <a:t>excessivas, irrelevantes ou desnecessárias</a:t>
            </a:r>
            <a:r>
              <a:rPr lang="pt-BR" altLang="pt-BR" sz="1800"/>
              <a:t>, limitem ou frustrem a competição ou sua realização;</a:t>
            </a:r>
          </a:p>
          <a:p>
            <a:r>
              <a:rPr lang="pt-BR" altLang="pt-BR" sz="1800"/>
              <a:t>        II - aprovação do termo de referência pela autoridade competente;</a:t>
            </a:r>
          </a:p>
          <a:p>
            <a:r>
              <a:rPr lang="pt-BR" altLang="pt-BR" sz="1800"/>
              <a:t>        III - apresentação de justificativa da </a:t>
            </a:r>
            <a:r>
              <a:rPr lang="pt-BR" altLang="pt-BR" sz="1800" u="sng"/>
              <a:t>necessidade</a:t>
            </a:r>
            <a:r>
              <a:rPr lang="pt-BR" altLang="pt-BR" sz="1800"/>
              <a:t> da contratação;</a:t>
            </a:r>
          </a:p>
          <a:p>
            <a:r>
              <a:rPr lang="pt-BR" altLang="pt-BR" sz="1800"/>
              <a:t>        IV - elaboração do edital, estabelecendo critérios de aceitação das propostas;</a:t>
            </a:r>
          </a:p>
          <a:p>
            <a:r>
              <a:rPr lang="pt-BR" altLang="pt-BR" sz="1800"/>
              <a:t>        V - definição das exigências de habilitação, das sanções aplicáveis, inclusive no que se refere aos prazos e às condições que, </a:t>
            </a:r>
            <a:r>
              <a:rPr lang="pt-BR" altLang="pt-BR" sz="1800" u="sng"/>
              <a:t>pelas suas particularidades, sejam consideradas relevantes</a:t>
            </a:r>
            <a:r>
              <a:rPr lang="pt-BR" altLang="pt-BR" sz="1800"/>
              <a:t> para a celebração e execução do contrato e o atendimento das necessidades da administração; </a:t>
            </a:r>
          </a:p>
        </p:txBody>
      </p:sp>
      <p:sp>
        <p:nvSpPr>
          <p:cNvPr id="76804" name="Espaço Reservado para Número de Slide 3">
            <a:extLst>
              <a:ext uri="{FF2B5EF4-FFF2-40B4-BE49-F238E27FC236}">
                <a16:creationId xmlns:a16="http://schemas.microsoft.com/office/drawing/2014/main" id="{39BB4456-060B-4673-810A-D47A7207D0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8A300F5B-A296-458D-A726-1E850D682583}" type="slidenum">
              <a:rPr lang="pt-BR" altLang="pt-BR" sz="1800" smtClean="0">
                <a:solidFill>
                  <a:srgbClr val="008000"/>
                </a:solidFill>
              </a:rPr>
              <a:pPr>
                <a:spcBef>
                  <a:spcPct val="0"/>
                </a:spcBef>
                <a:buClrTx/>
                <a:buFontTx/>
                <a:buNone/>
              </a:pPr>
              <a:t>57</a:t>
            </a:fld>
            <a:endParaRPr lang="pt-BR" altLang="pt-BR" sz="1800">
              <a:solidFill>
                <a:srgbClr val="008000"/>
              </a:solidFill>
            </a:endParaRPr>
          </a:p>
        </p:txBody>
      </p:sp>
    </p:spTree>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ítulo 1">
            <a:extLst>
              <a:ext uri="{FF2B5EF4-FFF2-40B4-BE49-F238E27FC236}">
                <a16:creationId xmlns:a16="http://schemas.microsoft.com/office/drawing/2014/main" id="{A73C0CB9-79D9-44DF-8EC4-C615872929A2}"/>
              </a:ext>
            </a:extLst>
          </p:cNvPr>
          <p:cNvSpPr>
            <a:spLocks noGrp="1" noChangeArrowheads="1"/>
          </p:cNvSpPr>
          <p:nvPr>
            <p:ph type="title"/>
          </p:nvPr>
        </p:nvSpPr>
        <p:spPr/>
        <p:txBody>
          <a:bodyPr/>
          <a:lstStyle/>
          <a:p>
            <a:r>
              <a:rPr lang="pt-BR" altLang="pt-BR"/>
              <a:t>Pregão Eletrônico – Decreto 5.450</a:t>
            </a:r>
          </a:p>
        </p:txBody>
      </p:sp>
      <p:sp>
        <p:nvSpPr>
          <p:cNvPr id="77827" name="Espaço Reservado para Conteúdo 2">
            <a:extLst>
              <a:ext uri="{FF2B5EF4-FFF2-40B4-BE49-F238E27FC236}">
                <a16:creationId xmlns:a16="http://schemas.microsoft.com/office/drawing/2014/main" id="{228ACB6C-9BFE-4359-9A54-5FB8C197C2E0}"/>
              </a:ext>
            </a:extLst>
          </p:cNvPr>
          <p:cNvSpPr>
            <a:spLocks noGrp="1" noChangeArrowheads="1"/>
          </p:cNvSpPr>
          <p:nvPr>
            <p:ph idx="1"/>
          </p:nvPr>
        </p:nvSpPr>
        <p:spPr>
          <a:xfrm>
            <a:off x="684213" y="1196975"/>
            <a:ext cx="7991475" cy="3960813"/>
          </a:xfrm>
        </p:spPr>
        <p:txBody>
          <a:bodyPr/>
          <a:lstStyle/>
          <a:p>
            <a:r>
              <a:rPr lang="pt-BR" altLang="pt-BR" sz="2200"/>
              <a:t>Art. 5</a:t>
            </a:r>
            <a:r>
              <a:rPr lang="pt-BR" altLang="pt-BR" sz="2200" u="sng" baseline="30000"/>
              <a:t>o</a:t>
            </a:r>
            <a:r>
              <a:rPr lang="pt-BR" altLang="pt-BR" sz="2200"/>
              <a:t>  A licitação na modalidade de pregão é condicionada aos princípios básicos da legalidade, impessoalidade, moralidade, igualdade, publicidade, eficiência, probidade administrativa, </a:t>
            </a:r>
            <a:r>
              <a:rPr lang="pt-BR" altLang="pt-BR" sz="2200" u="sng"/>
              <a:t>vinculação ao instrumento convocatório</a:t>
            </a:r>
            <a:r>
              <a:rPr lang="pt-BR" altLang="pt-BR" sz="2200"/>
              <a:t> e do julgamento objetivo, </a:t>
            </a:r>
            <a:r>
              <a:rPr lang="pt-BR" altLang="pt-BR" sz="2200" u="sng"/>
              <a:t>bem como aos princípios correlatos da razoabilidade, competitividade e proporcionalidade</a:t>
            </a:r>
            <a:r>
              <a:rPr lang="pt-BR" altLang="pt-BR" sz="2200"/>
              <a:t>.</a:t>
            </a:r>
          </a:p>
          <a:p>
            <a:r>
              <a:rPr lang="pt-BR" altLang="pt-BR" sz="2200"/>
              <a:t>Parágrafo único.  As normas disciplinadoras da licitação serão sempre </a:t>
            </a:r>
            <a:r>
              <a:rPr lang="pt-BR" altLang="pt-BR" sz="2200" u="sng"/>
              <a:t>interpretadas em favor da ampliação da disputa entre os interessados, desde que não comprometam o interesse da administração, o princípio da isonomia</a:t>
            </a:r>
            <a:r>
              <a:rPr lang="pt-BR" altLang="pt-BR" sz="2200"/>
              <a:t>, a finalidade e a segurança da contratação.</a:t>
            </a:r>
          </a:p>
        </p:txBody>
      </p:sp>
      <p:sp>
        <p:nvSpPr>
          <p:cNvPr id="77828" name="Espaço Reservado para Número de Slide 3">
            <a:extLst>
              <a:ext uri="{FF2B5EF4-FFF2-40B4-BE49-F238E27FC236}">
                <a16:creationId xmlns:a16="http://schemas.microsoft.com/office/drawing/2014/main" id="{A4237901-BF99-46AE-9245-A4C4F68417F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C48D1D0F-07CA-4B87-BB49-A87F9E3E270C}" type="slidenum">
              <a:rPr lang="pt-BR" altLang="pt-BR" sz="1800" smtClean="0">
                <a:solidFill>
                  <a:srgbClr val="008000"/>
                </a:solidFill>
              </a:rPr>
              <a:pPr>
                <a:spcBef>
                  <a:spcPct val="0"/>
                </a:spcBef>
                <a:buClrTx/>
                <a:buFontTx/>
                <a:buNone/>
              </a:pPr>
              <a:t>58</a:t>
            </a:fld>
            <a:endParaRPr lang="pt-BR" altLang="pt-BR" sz="1800">
              <a:solidFill>
                <a:srgbClr val="008000"/>
              </a:solidFill>
            </a:endParaRPr>
          </a:p>
        </p:txBody>
      </p:sp>
    </p:spTree>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ítulo 1">
            <a:extLst>
              <a:ext uri="{FF2B5EF4-FFF2-40B4-BE49-F238E27FC236}">
                <a16:creationId xmlns:a16="http://schemas.microsoft.com/office/drawing/2014/main" id="{68CE6A19-422F-4D58-8A32-B4E7B735F54F}"/>
              </a:ext>
            </a:extLst>
          </p:cNvPr>
          <p:cNvSpPr>
            <a:spLocks noGrp="1" noChangeArrowheads="1"/>
          </p:cNvSpPr>
          <p:nvPr>
            <p:ph type="title"/>
          </p:nvPr>
        </p:nvSpPr>
        <p:spPr/>
        <p:txBody>
          <a:bodyPr/>
          <a:lstStyle/>
          <a:p>
            <a:r>
              <a:rPr lang="pt-BR" altLang="pt-BR" sz="2400"/>
              <a:t>Contratação de Serviços – IN MPOG 02/2008</a:t>
            </a:r>
          </a:p>
        </p:txBody>
      </p:sp>
      <p:sp>
        <p:nvSpPr>
          <p:cNvPr id="78851" name="Espaço Reservado para Conteúdo 2">
            <a:extLst>
              <a:ext uri="{FF2B5EF4-FFF2-40B4-BE49-F238E27FC236}">
                <a16:creationId xmlns:a16="http://schemas.microsoft.com/office/drawing/2014/main" id="{486596AD-D986-496B-83BE-9C174D58A6CA}"/>
              </a:ext>
            </a:extLst>
          </p:cNvPr>
          <p:cNvSpPr>
            <a:spLocks noGrp="1" noChangeArrowheads="1"/>
          </p:cNvSpPr>
          <p:nvPr>
            <p:ph idx="1"/>
          </p:nvPr>
        </p:nvSpPr>
        <p:spPr>
          <a:xfrm>
            <a:off x="684213" y="1125538"/>
            <a:ext cx="7991475" cy="4032250"/>
          </a:xfrm>
        </p:spPr>
        <p:txBody>
          <a:bodyPr/>
          <a:lstStyle/>
          <a:p>
            <a:r>
              <a:rPr lang="pt-BR" altLang="pt-BR"/>
              <a:t>PLANO DE TRABALHO:</a:t>
            </a:r>
          </a:p>
          <a:p>
            <a:r>
              <a:rPr lang="pt-BR" altLang="pt-BR"/>
              <a:t>§ 3º A contratação deverá ser precedida e instruída com </a:t>
            </a:r>
            <a:r>
              <a:rPr lang="pt-BR" altLang="pt-BR" u="sng"/>
              <a:t>plano de trabalho</a:t>
            </a:r>
            <a:r>
              <a:rPr lang="pt-BR" altLang="pt-BR"/>
              <a:t>, aprovado pela autoridade máxima do órgão ou entidade, ou a quem esta delegar competência, e </a:t>
            </a:r>
            <a:r>
              <a:rPr lang="pt-BR" altLang="pt-BR" u="sng"/>
              <a:t>conterá, no mínimo</a:t>
            </a:r>
            <a:r>
              <a:rPr lang="pt-BR" altLang="pt-BR"/>
              <a:t>:</a:t>
            </a:r>
          </a:p>
          <a:p>
            <a:endParaRPr lang="pt-BR" altLang="pt-BR"/>
          </a:p>
        </p:txBody>
      </p:sp>
      <p:sp>
        <p:nvSpPr>
          <p:cNvPr id="78852" name="Espaço Reservado para Número de Slide 3">
            <a:extLst>
              <a:ext uri="{FF2B5EF4-FFF2-40B4-BE49-F238E27FC236}">
                <a16:creationId xmlns:a16="http://schemas.microsoft.com/office/drawing/2014/main" id="{129117E8-5F5C-4E1F-9F0E-6DD6B7E1FEB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47385E3E-2B52-4FB3-8FA6-B89AE8C9CF2D}" type="slidenum">
              <a:rPr lang="pt-BR" altLang="pt-BR" sz="1800" smtClean="0">
                <a:solidFill>
                  <a:srgbClr val="008000"/>
                </a:solidFill>
              </a:rPr>
              <a:pPr>
                <a:spcBef>
                  <a:spcPct val="0"/>
                </a:spcBef>
                <a:buClrTx/>
                <a:buFontTx/>
                <a:buNone/>
              </a:pPr>
              <a:t>59</a:t>
            </a:fld>
            <a:endParaRPr lang="pt-BR" altLang="pt-BR" sz="1800">
              <a:solidFill>
                <a:srgbClr val="008000"/>
              </a:solidFill>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a:extLst>
              <a:ext uri="{FF2B5EF4-FFF2-40B4-BE49-F238E27FC236}">
                <a16:creationId xmlns:a16="http://schemas.microsoft.com/office/drawing/2014/main" id="{A5381748-27F8-44E9-BEF5-CFA7620ED633}"/>
              </a:ext>
            </a:extLst>
          </p:cNvPr>
          <p:cNvSpPr>
            <a:spLocks noGrp="1" noChangeArrowheads="1"/>
          </p:cNvSpPr>
          <p:nvPr>
            <p:ph type="title"/>
          </p:nvPr>
        </p:nvSpPr>
        <p:spPr/>
        <p:txBody>
          <a:bodyPr/>
          <a:lstStyle/>
          <a:p>
            <a:pPr algn="ctr"/>
            <a:r>
              <a:rPr lang="pt-BR" altLang="pt-BR" sz="2400"/>
              <a:t>Conselhos Profissionais – problemas concretos</a:t>
            </a:r>
          </a:p>
        </p:txBody>
      </p:sp>
      <p:sp>
        <p:nvSpPr>
          <p:cNvPr id="22531" name="Espaço Reservado para Conteúdo 2">
            <a:extLst>
              <a:ext uri="{FF2B5EF4-FFF2-40B4-BE49-F238E27FC236}">
                <a16:creationId xmlns:a16="http://schemas.microsoft.com/office/drawing/2014/main" id="{2F2A10E1-AD2A-4B28-9604-131208D20291}"/>
              </a:ext>
            </a:extLst>
          </p:cNvPr>
          <p:cNvSpPr>
            <a:spLocks noGrp="1" noChangeArrowheads="1"/>
          </p:cNvSpPr>
          <p:nvPr>
            <p:ph idx="1"/>
          </p:nvPr>
        </p:nvSpPr>
        <p:spPr/>
        <p:txBody>
          <a:bodyPr/>
          <a:lstStyle/>
          <a:p>
            <a:r>
              <a:rPr lang="pt-BR" altLang="pt-BR"/>
              <a:t>Aspectos inconclusos:</a:t>
            </a:r>
          </a:p>
          <a:p>
            <a:r>
              <a:rPr lang="pt-BR" altLang="pt-BR"/>
              <a:t>Lei n. 5.905/1973:</a:t>
            </a:r>
          </a:p>
          <a:p>
            <a:r>
              <a:rPr lang="pt-BR" altLang="pt-BR"/>
              <a:t>Art. 1º. São criados o Conselho Federal de Enfermagem e os Conselhos Regionais de Enfermagem, constituindo em seu conjunto uma autarquia, vinculada ao ...</a:t>
            </a:r>
          </a:p>
          <a:p>
            <a:r>
              <a:rPr lang="pt-BR" altLang="pt-BR"/>
              <a:t>Art. 3º. O Conselho Federal, ao qual ficam subordinados (?) os Conselhos Regionais ...</a:t>
            </a:r>
          </a:p>
        </p:txBody>
      </p:sp>
      <p:sp>
        <p:nvSpPr>
          <p:cNvPr id="22532" name="Espaço Reservado para Número de Slide 3">
            <a:extLst>
              <a:ext uri="{FF2B5EF4-FFF2-40B4-BE49-F238E27FC236}">
                <a16:creationId xmlns:a16="http://schemas.microsoft.com/office/drawing/2014/main" id="{C272D1C3-E59D-49C3-BD18-48D870E35CC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DC646A45-F58F-40D6-ABDC-3D3D21B50B76}" type="slidenum">
              <a:rPr lang="pt-BR" altLang="pt-BR" sz="1800" smtClean="0">
                <a:solidFill>
                  <a:srgbClr val="008000"/>
                </a:solidFill>
              </a:rPr>
              <a:pPr>
                <a:spcBef>
                  <a:spcPct val="0"/>
                </a:spcBef>
                <a:buClrTx/>
                <a:buFontTx/>
                <a:buNone/>
              </a:pPr>
              <a:t>6</a:t>
            </a:fld>
            <a:endParaRPr lang="pt-BR" altLang="pt-BR" sz="1800">
              <a:solidFill>
                <a:srgbClr val="008000"/>
              </a:solidFill>
            </a:endParaRPr>
          </a:p>
        </p:txBody>
      </p:sp>
    </p:spTree>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ítulo 1">
            <a:extLst>
              <a:ext uri="{FF2B5EF4-FFF2-40B4-BE49-F238E27FC236}">
                <a16:creationId xmlns:a16="http://schemas.microsoft.com/office/drawing/2014/main" id="{2CE41C36-2B74-4E59-98C5-7C744AD1D70A}"/>
              </a:ext>
            </a:extLst>
          </p:cNvPr>
          <p:cNvSpPr>
            <a:spLocks noGrp="1" noChangeArrowheads="1"/>
          </p:cNvSpPr>
          <p:nvPr>
            <p:ph type="title"/>
          </p:nvPr>
        </p:nvSpPr>
        <p:spPr/>
        <p:txBody>
          <a:bodyPr/>
          <a:lstStyle/>
          <a:p>
            <a:r>
              <a:rPr lang="pt-BR" altLang="pt-BR"/>
              <a:t>Segue ... (lembrem-se, normas tb são fruto de problemas passados)</a:t>
            </a:r>
          </a:p>
        </p:txBody>
      </p:sp>
      <p:sp>
        <p:nvSpPr>
          <p:cNvPr id="79875" name="Espaço Reservado para Conteúdo 2">
            <a:extLst>
              <a:ext uri="{FF2B5EF4-FFF2-40B4-BE49-F238E27FC236}">
                <a16:creationId xmlns:a16="http://schemas.microsoft.com/office/drawing/2014/main" id="{91957EFB-F0FB-42B6-8ABA-42D48BA99BF5}"/>
              </a:ext>
            </a:extLst>
          </p:cNvPr>
          <p:cNvSpPr>
            <a:spLocks noGrp="1" noChangeArrowheads="1"/>
          </p:cNvSpPr>
          <p:nvPr>
            <p:ph idx="1"/>
          </p:nvPr>
        </p:nvSpPr>
        <p:spPr/>
        <p:txBody>
          <a:bodyPr/>
          <a:lstStyle/>
          <a:p>
            <a:r>
              <a:rPr lang="pt-BR" altLang="pt-BR"/>
              <a:t>I - justificativa da </a:t>
            </a:r>
            <a:r>
              <a:rPr lang="pt-BR" altLang="pt-BR" u="sng"/>
              <a:t>necessidade</a:t>
            </a:r>
            <a:r>
              <a:rPr lang="pt-BR" altLang="pt-BR"/>
              <a:t> dos serviços; </a:t>
            </a:r>
          </a:p>
          <a:p>
            <a:r>
              <a:rPr lang="pt-BR" altLang="pt-BR"/>
              <a:t>II - relação entre a </a:t>
            </a:r>
            <a:r>
              <a:rPr lang="pt-BR" altLang="pt-BR" u="sng"/>
              <a:t>demanda prevista e a quantidade</a:t>
            </a:r>
            <a:r>
              <a:rPr lang="pt-BR" altLang="pt-BR"/>
              <a:t> de serviço </a:t>
            </a:r>
            <a:r>
              <a:rPr lang="pt-BR" altLang="pt-BR" u="sng"/>
              <a:t>a ser contratada</a:t>
            </a:r>
            <a:r>
              <a:rPr lang="pt-BR" altLang="pt-BR"/>
              <a:t>;</a:t>
            </a:r>
          </a:p>
          <a:p>
            <a:r>
              <a:rPr lang="pt-BR" altLang="pt-BR"/>
              <a:t>III - demonstrativo de resultados a serem alcançados em termos de </a:t>
            </a:r>
            <a:r>
              <a:rPr lang="pt-BR" altLang="pt-BR" u="sng"/>
              <a:t>economicidade e de melhor aproveitamento dos recursos</a:t>
            </a:r>
            <a:r>
              <a:rPr lang="pt-BR" altLang="pt-BR"/>
              <a:t> humanos, materiais ou financeiros disponíveis.</a:t>
            </a:r>
          </a:p>
          <a:p>
            <a:endParaRPr lang="pt-BR" altLang="pt-BR"/>
          </a:p>
        </p:txBody>
      </p:sp>
      <p:sp>
        <p:nvSpPr>
          <p:cNvPr id="79876" name="Espaço Reservado para Número de Slide 3">
            <a:extLst>
              <a:ext uri="{FF2B5EF4-FFF2-40B4-BE49-F238E27FC236}">
                <a16:creationId xmlns:a16="http://schemas.microsoft.com/office/drawing/2014/main" id="{EC3365AE-1D2A-43D3-BF4D-82C22E29909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9B479FB8-B7B3-4FCD-9254-DF0B986F819E}" type="slidenum">
              <a:rPr lang="pt-BR" altLang="pt-BR" sz="1800" smtClean="0">
                <a:solidFill>
                  <a:srgbClr val="008000"/>
                </a:solidFill>
              </a:rPr>
              <a:pPr>
                <a:spcBef>
                  <a:spcPct val="0"/>
                </a:spcBef>
                <a:buClrTx/>
                <a:buFontTx/>
                <a:buNone/>
              </a:pPr>
              <a:t>60</a:t>
            </a:fld>
            <a:endParaRPr lang="pt-BR" altLang="pt-BR" sz="1800">
              <a:solidFill>
                <a:srgbClr val="008000"/>
              </a:solidFill>
            </a:endParaRPr>
          </a:p>
        </p:txBody>
      </p:sp>
    </p:spTree>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ítulo 1">
            <a:extLst>
              <a:ext uri="{FF2B5EF4-FFF2-40B4-BE49-F238E27FC236}">
                <a16:creationId xmlns:a16="http://schemas.microsoft.com/office/drawing/2014/main" id="{9468C52E-7CA1-4C91-92CB-580353F36AAB}"/>
              </a:ext>
            </a:extLst>
          </p:cNvPr>
          <p:cNvSpPr>
            <a:spLocks noGrp="1" noChangeArrowheads="1"/>
          </p:cNvSpPr>
          <p:nvPr>
            <p:ph type="title"/>
          </p:nvPr>
        </p:nvSpPr>
        <p:spPr/>
        <p:txBody>
          <a:bodyPr/>
          <a:lstStyle/>
          <a:p>
            <a:r>
              <a:rPr lang="pt-BR" altLang="pt-BR"/>
              <a:t>Segue ...</a:t>
            </a:r>
          </a:p>
        </p:txBody>
      </p:sp>
      <p:sp>
        <p:nvSpPr>
          <p:cNvPr id="80899" name="Espaço Reservado para Conteúdo 2">
            <a:extLst>
              <a:ext uri="{FF2B5EF4-FFF2-40B4-BE49-F238E27FC236}">
                <a16:creationId xmlns:a16="http://schemas.microsoft.com/office/drawing/2014/main" id="{5CD7FFAB-642F-4D14-A082-0B56AC87DF4E}"/>
              </a:ext>
            </a:extLst>
          </p:cNvPr>
          <p:cNvSpPr>
            <a:spLocks noGrp="1" noChangeArrowheads="1"/>
          </p:cNvSpPr>
          <p:nvPr>
            <p:ph idx="1"/>
          </p:nvPr>
        </p:nvSpPr>
        <p:spPr/>
        <p:txBody>
          <a:bodyPr/>
          <a:lstStyle/>
          <a:p>
            <a:r>
              <a:rPr lang="pt-BR" altLang="pt-BR"/>
              <a:t>Art. 14. A contratação de prestação de serviços será </a:t>
            </a:r>
            <a:r>
              <a:rPr lang="pt-BR" altLang="pt-BR" b="1" u="sng"/>
              <a:t>sempre</a:t>
            </a:r>
            <a:r>
              <a:rPr lang="pt-BR" altLang="pt-BR"/>
              <a:t> precedida da apresentação do </a:t>
            </a:r>
            <a:r>
              <a:rPr lang="pt-BR" altLang="pt-BR" b="1"/>
              <a:t>Projeto Básico ou Termo de Referência</a:t>
            </a:r>
            <a:r>
              <a:rPr lang="pt-BR" altLang="pt-BR"/>
              <a:t>, que deverá ser </a:t>
            </a:r>
            <a:r>
              <a:rPr lang="pt-BR" altLang="pt-BR" u="sng"/>
              <a:t>preferencialmente elaborado por técnico com qualificação profissional</a:t>
            </a:r>
            <a:r>
              <a:rPr lang="pt-BR" altLang="pt-BR"/>
              <a:t> pertinente às especificidades do serviço a ser contratado, devendo o Projeto ou o Termo ser justificado e aprovado pela autoridade competente.</a:t>
            </a:r>
          </a:p>
        </p:txBody>
      </p:sp>
      <p:sp>
        <p:nvSpPr>
          <p:cNvPr id="80900" name="Espaço Reservado para Número de Slide 3">
            <a:extLst>
              <a:ext uri="{FF2B5EF4-FFF2-40B4-BE49-F238E27FC236}">
                <a16:creationId xmlns:a16="http://schemas.microsoft.com/office/drawing/2014/main" id="{B28C8D0B-EADA-44AF-9A6B-0557F951765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F53BAE77-F926-49D2-8612-F8D22AE57005}" type="slidenum">
              <a:rPr lang="pt-BR" altLang="pt-BR" sz="1800" smtClean="0">
                <a:solidFill>
                  <a:srgbClr val="008000"/>
                </a:solidFill>
              </a:rPr>
              <a:pPr>
                <a:spcBef>
                  <a:spcPct val="0"/>
                </a:spcBef>
                <a:buClrTx/>
                <a:buFontTx/>
                <a:buNone/>
              </a:pPr>
              <a:t>61</a:t>
            </a:fld>
            <a:endParaRPr lang="pt-BR" altLang="pt-BR" sz="1800">
              <a:solidFill>
                <a:srgbClr val="008000"/>
              </a:solidFill>
            </a:endParaRPr>
          </a:p>
        </p:txBody>
      </p:sp>
    </p:spTree>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ítulo 1">
            <a:extLst>
              <a:ext uri="{FF2B5EF4-FFF2-40B4-BE49-F238E27FC236}">
                <a16:creationId xmlns:a16="http://schemas.microsoft.com/office/drawing/2014/main" id="{3AAB0954-3C79-4810-9C41-AF3382DC7AD4}"/>
              </a:ext>
            </a:extLst>
          </p:cNvPr>
          <p:cNvSpPr>
            <a:spLocks noGrp="1" noChangeArrowheads="1"/>
          </p:cNvSpPr>
          <p:nvPr>
            <p:ph type="title"/>
          </p:nvPr>
        </p:nvSpPr>
        <p:spPr/>
        <p:txBody>
          <a:bodyPr/>
          <a:lstStyle/>
          <a:p>
            <a:r>
              <a:rPr lang="pt-BR" altLang="pt-BR"/>
              <a:t>Segue ...</a:t>
            </a:r>
          </a:p>
        </p:txBody>
      </p:sp>
      <p:sp>
        <p:nvSpPr>
          <p:cNvPr id="81923" name="Espaço Reservado para Conteúdo 2">
            <a:extLst>
              <a:ext uri="{FF2B5EF4-FFF2-40B4-BE49-F238E27FC236}">
                <a16:creationId xmlns:a16="http://schemas.microsoft.com/office/drawing/2014/main" id="{38FACB81-6E95-4156-87E3-CD4412170B70}"/>
              </a:ext>
            </a:extLst>
          </p:cNvPr>
          <p:cNvSpPr>
            <a:spLocks noGrp="1" noChangeArrowheads="1"/>
          </p:cNvSpPr>
          <p:nvPr>
            <p:ph idx="1"/>
          </p:nvPr>
        </p:nvSpPr>
        <p:spPr>
          <a:xfrm>
            <a:off x="684213" y="1196975"/>
            <a:ext cx="7991475" cy="3960813"/>
          </a:xfrm>
        </p:spPr>
        <p:txBody>
          <a:bodyPr/>
          <a:lstStyle/>
          <a:p>
            <a:r>
              <a:rPr lang="pt-BR" altLang="pt-BR" sz="2000"/>
              <a:t>Art. 15 O Projeto Básico ou Termo de Referência deverá conter:</a:t>
            </a:r>
          </a:p>
          <a:p>
            <a:r>
              <a:rPr lang="pt-BR" altLang="pt-BR" sz="2000"/>
              <a:t>I - a justificativa da </a:t>
            </a:r>
            <a:r>
              <a:rPr lang="pt-BR" altLang="pt-BR" sz="2000" b="1" u="sng"/>
              <a:t>necessidade</a:t>
            </a:r>
            <a:r>
              <a:rPr lang="pt-BR" altLang="pt-BR" sz="2000"/>
              <a:t> da contratação, </a:t>
            </a:r>
            <a:r>
              <a:rPr lang="pt-BR" altLang="pt-BR" sz="2000" u="sng"/>
              <a:t>dispondo, dentre outros</a:t>
            </a:r>
            <a:r>
              <a:rPr lang="pt-BR" altLang="pt-BR" sz="2000"/>
              <a:t>, sobre:</a:t>
            </a:r>
          </a:p>
          <a:p>
            <a:r>
              <a:rPr lang="pt-BR" altLang="pt-BR" sz="2000"/>
              <a:t>a) </a:t>
            </a:r>
            <a:r>
              <a:rPr lang="pt-BR" altLang="pt-BR" sz="2000" u="sng"/>
              <a:t>motivação</a:t>
            </a:r>
            <a:r>
              <a:rPr lang="pt-BR" altLang="pt-BR" sz="2000"/>
              <a:t> da contratação;</a:t>
            </a:r>
          </a:p>
          <a:p>
            <a:r>
              <a:rPr lang="pt-BR" altLang="pt-BR" sz="2000"/>
              <a:t>b) </a:t>
            </a:r>
            <a:r>
              <a:rPr lang="pt-BR" altLang="pt-BR" sz="2000" u="sng"/>
              <a:t>benefícios diretos e indiretos (sombra - ferrovias)</a:t>
            </a:r>
            <a:r>
              <a:rPr lang="pt-BR" altLang="pt-BR" sz="2000"/>
              <a:t> que resultarão da contratação;</a:t>
            </a:r>
          </a:p>
          <a:p>
            <a:r>
              <a:rPr lang="pt-BR" altLang="pt-BR" sz="2000"/>
              <a:t>c) conexão entre a contratação e o planejamento existente, </a:t>
            </a:r>
            <a:r>
              <a:rPr lang="pt-BR" altLang="pt-BR" sz="2000" b="1" u="sng"/>
              <a:t>sempre que possível</a:t>
            </a:r>
            <a:r>
              <a:rPr lang="pt-BR" altLang="pt-BR" sz="2000"/>
              <a:t>; (emergências, fatos imprevisíveis)</a:t>
            </a:r>
          </a:p>
          <a:p>
            <a:r>
              <a:rPr lang="pt-BR" altLang="pt-BR" sz="2000"/>
              <a:t>d) agrupamento de </a:t>
            </a:r>
            <a:r>
              <a:rPr lang="pt-BR" altLang="pt-BR" sz="2000" u="sng"/>
              <a:t>itens em lotes</a:t>
            </a:r>
            <a:r>
              <a:rPr lang="pt-BR" altLang="pt-BR" sz="2000"/>
              <a:t>, quando houver;</a:t>
            </a:r>
          </a:p>
          <a:p>
            <a:r>
              <a:rPr lang="pt-BR" altLang="pt-BR" sz="2000"/>
              <a:t>e) critérios ambientais adotados, se houver;</a:t>
            </a:r>
          </a:p>
          <a:p>
            <a:r>
              <a:rPr lang="pt-BR" altLang="pt-BR" sz="2000"/>
              <a:t>f) natureza do serviço, se </a:t>
            </a:r>
            <a:r>
              <a:rPr lang="pt-BR" altLang="pt-BR" sz="2000" u="sng"/>
              <a:t>continuado ou não</a:t>
            </a:r>
            <a:r>
              <a:rPr lang="pt-BR" altLang="pt-BR" sz="2000"/>
              <a:t>;</a:t>
            </a:r>
          </a:p>
          <a:p>
            <a:r>
              <a:rPr lang="pt-BR" altLang="pt-BR" sz="2000"/>
              <a:t>g) </a:t>
            </a:r>
            <a:r>
              <a:rPr lang="pt-BR" altLang="pt-BR" sz="2000" b="1" u="sng"/>
              <a:t>inexigibilidade ou dispensa de licitação</a:t>
            </a:r>
            <a:r>
              <a:rPr lang="pt-BR" altLang="pt-BR" sz="2000"/>
              <a:t>, se for o caso; e</a:t>
            </a:r>
          </a:p>
          <a:p>
            <a:r>
              <a:rPr lang="pt-BR" altLang="pt-BR" sz="2000"/>
              <a:t>h) referências a </a:t>
            </a:r>
            <a:r>
              <a:rPr lang="pt-BR" altLang="pt-BR" sz="2000" u="sng"/>
              <a:t>estudos preliminares</a:t>
            </a:r>
            <a:r>
              <a:rPr lang="pt-BR" altLang="pt-BR" sz="2000"/>
              <a:t>, se houver.</a:t>
            </a:r>
          </a:p>
        </p:txBody>
      </p:sp>
      <p:sp>
        <p:nvSpPr>
          <p:cNvPr id="81924" name="Espaço Reservado para Número de Slide 3">
            <a:extLst>
              <a:ext uri="{FF2B5EF4-FFF2-40B4-BE49-F238E27FC236}">
                <a16:creationId xmlns:a16="http://schemas.microsoft.com/office/drawing/2014/main" id="{819EEBE2-6A80-4FDE-AE96-779E22BBAB7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C9892DEB-B0E6-44B5-B1B3-EFAC9ABB7264}" type="slidenum">
              <a:rPr lang="pt-BR" altLang="pt-BR" sz="1800" smtClean="0">
                <a:solidFill>
                  <a:srgbClr val="008000"/>
                </a:solidFill>
              </a:rPr>
              <a:pPr>
                <a:spcBef>
                  <a:spcPct val="0"/>
                </a:spcBef>
                <a:buClrTx/>
                <a:buFontTx/>
                <a:buNone/>
              </a:pPr>
              <a:t>62</a:t>
            </a:fld>
            <a:endParaRPr lang="pt-BR" altLang="pt-BR" sz="1800">
              <a:solidFill>
                <a:srgbClr val="008000"/>
              </a:solidFill>
            </a:endParaRPr>
          </a:p>
        </p:txBody>
      </p:sp>
    </p:spTree>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ítulo 1">
            <a:extLst>
              <a:ext uri="{FF2B5EF4-FFF2-40B4-BE49-F238E27FC236}">
                <a16:creationId xmlns:a16="http://schemas.microsoft.com/office/drawing/2014/main" id="{21099390-099A-4A6F-8B4B-1C92264B7B62}"/>
              </a:ext>
            </a:extLst>
          </p:cNvPr>
          <p:cNvSpPr>
            <a:spLocks noGrp="1" noChangeArrowheads="1"/>
          </p:cNvSpPr>
          <p:nvPr>
            <p:ph type="title"/>
          </p:nvPr>
        </p:nvSpPr>
        <p:spPr/>
        <p:txBody>
          <a:bodyPr/>
          <a:lstStyle/>
          <a:p>
            <a:r>
              <a:rPr lang="pt-BR" altLang="pt-BR"/>
              <a:t>Segue ...</a:t>
            </a:r>
          </a:p>
        </p:txBody>
      </p:sp>
      <p:sp>
        <p:nvSpPr>
          <p:cNvPr id="82947" name="Espaço Reservado para Conteúdo 2">
            <a:extLst>
              <a:ext uri="{FF2B5EF4-FFF2-40B4-BE49-F238E27FC236}">
                <a16:creationId xmlns:a16="http://schemas.microsoft.com/office/drawing/2014/main" id="{C2F49552-8976-437C-97C8-F5FE7556BD78}"/>
              </a:ext>
            </a:extLst>
          </p:cNvPr>
          <p:cNvSpPr>
            <a:spLocks noGrp="1" noChangeArrowheads="1"/>
          </p:cNvSpPr>
          <p:nvPr>
            <p:ph idx="1"/>
          </p:nvPr>
        </p:nvSpPr>
        <p:spPr>
          <a:xfrm>
            <a:off x="684213" y="1052513"/>
            <a:ext cx="7991475" cy="4105275"/>
          </a:xfrm>
        </p:spPr>
        <p:txBody>
          <a:bodyPr/>
          <a:lstStyle/>
          <a:p>
            <a:r>
              <a:rPr lang="pt-BR" altLang="pt-BR" sz="2200"/>
              <a:t>II - o objetivo, identificando </a:t>
            </a:r>
            <a:r>
              <a:rPr lang="pt-BR" altLang="pt-BR" sz="2200" u="sng"/>
              <a:t>o que se pretende alcançar</a:t>
            </a:r>
            <a:r>
              <a:rPr lang="pt-BR" altLang="pt-BR" sz="2200"/>
              <a:t> com a contratação;</a:t>
            </a:r>
          </a:p>
          <a:p>
            <a:r>
              <a:rPr lang="pt-BR" altLang="pt-BR" sz="2200"/>
              <a:t>III - o objeto da contratação, com </a:t>
            </a:r>
            <a:r>
              <a:rPr lang="pt-BR" altLang="pt-BR" sz="2200" u="sng"/>
              <a:t>os produtos e os resultados esperados</a:t>
            </a:r>
            <a:r>
              <a:rPr lang="pt-BR" altLang="pt-BR" sz="2200"/>
              <a:t> com a execução do serviço;</a:t>
            </a:r>
          </a:p>
          <a:p>
            <a:r>
              <a:rPr lang="pt-BR" altLang="pt-BR" sz="2200"/>
              <a:t>IV - a </a:t>
            </a:r>
            <a:r>
              <a:rPr lang="pt-BR" altLang="pt-BR" sz="2200" u="sng"/>
              <a:t>descrição detalhada</a:t>
            </a:r>
            <a:r>
              <a:rPr lang="pt-BR" altLang="pt-BR" sz="2200"/>
              <a:t> dos serviços a serem executados, e das </a:t>
            </a:r>
            <a:r>
              <a:rPr lang="pt-BR" altLang="pt-BR" sz="2200" u="sng"/>
              <a:t>metodologias</a:t>
            </a:r>
            <a:r>
              <a:rPr lang="pt-BR" altLang="pt-BR" sz="2200"/>
              <a:t> de trabalho, nomeadamente a necessidade, a localidade, o horário de funcionamento e a disponibilidade orçamentária e financeira do órgão ou entidade, nos termos do art. 12 da Lei nº 8.666, de 1993, com a definição da rotina de execução, </a:t>
            </a:r>
            <a:r>
              <a:rPr lang="pt-BR" altLang="pt-BR" sz="2200" b="1" u="sng"/>
              <a:t>evidenciando</a:t>
            </a:r>
            <a:r>
              <a:rPr lang="pt-BR" altLang="pt-BR" sz="2200"/>
              <a:t>:</a:t>
            </a:r>
          </a:p>
          <a:p>
            <a:r>
              <a:rPr lang="pt-BR" altLang="pt-BR" sz="2200"/>
              <a:t>a) freqüência e periodicidade;</a:t>
            </a:r>
          </a:p>
        </p:txBody>
      </p:sp>
      <p:sp>
        <p:nvSpPr>
          <p:cNvPr id="82948" name="Espaço Reservado para Número de Slide 3">
            <a:extLst>
              <a:ext uri="{FF2B5EF4-FFF2-40B4-BE49-F238E27FC236}">
                <a16:creationId xmlns:a16="http://schemas.microsoft.com/office/drawing/2014/main" id="{598BC664-5538-49FE-9AB3-6CC045822AD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A89EC9D6-C018-458C-943B-74453D3E3EA6}" type="slidenum">
              <a:rPr lang="pt-BR" altLang="pt-BR" sz="1800" smtClean="0">
                <a:solidFill>
                  <a:srgbClr val="008000"/>
                </a:solidFill>
              </a:rPr>
              <a:pPr>
                <a:spcBef>
                  <a:spcPct val="0"/>
                </a:spcBef>
                <a:buClrTx/>
                <a:buFontTx/>
                <a:buNone/>
              </a:pPr>
              <a:t>63</a:t>
            </a:fld>
            <a:endParaRPr lang="pt-BR" altLang="pt-BR" sz="1800">
              <a:solidFill>
                <a:srgbClr val="008000"/>
              </a:solidFill>
            </a:endParaRPr>
          </a:p>
        </p:txBody>
      </p:sp>
    </p:spTree>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ítulo 1">
            <a:extLst>
              <a:ext uri="{FF2B5EF4-FFF2-40B4-BE49-F238E27FC236}">
                <a16:creationId xmlns:a16="http://schemas.microsoft.com/office/drawing/2014/main" id="{EA11F71C-BAD0-4F7E-B269-5EFA5DD2B50E}"/>
              </a:ext>
            </a:extLst>
          </p:cNvPr>
          <p:cNvSpPr>
            <a:spLocks noGrp="1" noChangeArrowheads="1"/>
          </p:cNvSpPr>
          <p:nvPr>
            <p:ph type="title"/>
          </p:nvPr>
        </p:nvSpPr>
        <p:spPr/>
        <p:txBody>
          <a:bodyPr/>
          <a:lstStyle/>
          <a:p>
            <a:r>
              <a:rPr lang="pt-BR" altLang="pt-BR"/>
              <a:t>Segue ...</a:t>
            </a:r>
          </a:p>
        </p:txBody>
      </p:sp>
      <p:sp>
        <p:nvSpPr>
          <p:cNvPr id="83971" name="Espaço Reservado para Conteúdo 2">
            <a:extLst>
              <a:ext uri="{FF2B5EF4-FFF2-40B4-BE49-F238E27FC236}">
                <a16:creationId xmlns:a16="http://schemas.microsoft.com/office/drawing/2014/main" id="{FBD23B6E-ADB0-41E3-8CDF-5D0A2C49B989}"/>
              </a:ext>
            </a:extLst>
          </p:cNvPr>
          <p:cNvSpPr>
            <a:spLocks noGrp="1" noChangeArrowheads="1"/>
          </p:cNvSpPr>
          <p:nvPr>
            <p:ph idx="1"/>
          </p:nvPr>
        </p:nvSpPr>
        <p:spPr>
          <a:xfrm>
            <a:off x="684213" y="1052513"/>
            <a:ext cx="7991475" cy="4105275"/>
          </a:xfrm>
        </p:spPr>
        <p:txBody>
          <a:bodyPr/>
          <a:lstStyle/>
          <a:p>
            <a:r>
              <a:rPr lang="pt-BR" altLang="pt-BR" sz="2100"/>
              <a:t>V - a justificativa da </a:t>
            </a:r>
            <a:r>
              <a:rPr lang="pt-BR" altLang="pt-BR" sz="2100" u="sng"/>
              <a:t>relação entre a demanda e a quantidade de serviço a ser contratada</a:t>
            </a:r>
            <a:r>
              <a:rPr lang="pt-BR" altLang="pt-BR" sz="2100"/>
              <a:t>, acompanhada , no que couber, dos </a:t>
            </a:r>
            <a:r>
              <a:rPr lang="pt-BR" altLang="pt-BR" sz="2100" b="1" u="sng"/>
              <a:t>critérios de medição utilizados, documentos comprobatórios</a:t>
            </a:r>
            <a:r>
              <a:rPr lang="pt-BR" altLang="pt-BR" sz="2100"/>
              <a:t>, fotografias e outros meios probatórios que se fizerem necessários;</a:t>
            </a:r>
          </a:p>
          <a:p>
            <a:r>
              <a:rPr lang="pt-BR" altLang="pt-BR" sz="2100"/>
              <a:t>VI - o modelo de ordem de serviço, sempre que houver a previsão de que as demandas contratadas ocorrerão durante a execução contratual, e que deverá conter os seguintes campos:</a:t>
            </a:r>
          </a:p>
          <a:p>
            <a:r>
              <a:rPr lang="pt-BR" altLang="pt-BR" sz="2100"/>
              <a:t>a) a definição e especificação dos serviços a serem realizados;</a:t>
            </a:r>
          </a:p>
          <a:p>
            <a:r>
              <a:rPr lang="pt-BR" altLang="pt-BR" sz="2100"/>
              <a:t>b) o volume de serviços solicitados e realizados, </a:t>
            </a:r>
            <a:r>
              <a:rPr lang="pt-BR" altLang="pt-BR" sz="2100" u="sng"/>
              <a:t>segundo as métricas definidas</a:t>
            </a:r>
            <a:r>
              <a:rPr lang="pt-BR" altLang="pt-BR" sz="2100"/>
              <a:t>;</a:t>
            </a:r>
          </a:p>
          <a:p>
            <a:r>
              <a:rPr lang="pt-BR" altLang="pt-BR" sz="2100"/>
              <a:t>c) os resultados ou produtos solicitados e realizados;</a:t>
            </a:r>
          </a:p>
        </p:txBody>
      </p:sp>
      <p:sp>
        <p:nvSpPr>
          <p:cNvPr id="83972" name="Espaço Reservado para Número de Slide 3">
            <a:extLst>
              <a:ext uri="{FF2B5EF4-FFF2-40B4-BE49-F238E27FC236}">
                <a16:creationId xmlns:a16="http://schemas.microsoft.com/office/drawing/2014/main" id="{F1E6EFE6-49F0-4DA9-BDC7-62F457941A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C863D14B-DC71-4ABF-A043-F0124191D27B}" type="slidenum">
              <a:rPr lang="pt-BR" altLang="pt-BR" sz="1800" smtClean="0">
                <a:solidFill>
                  <a:srgbClr val="008000"/>
                </a:solidFill>
              </a:rPr>
              <a:pPr>
                <a:spcBef>
                  <a:spcPct val="0"/>
                </a:spcBef>
                <a:buClrTx/>
                <a:buFontTx/>
                <a:buNone/>
              </a:pPr>
              <a:t>64</a:t>
            </a:fld>
            <a:endParaRPr lang="pt-BR" altLang="pt-BR" sz="1800">
              <a:solidFill>
                <a:srgbClr val="008000"/>
              </a:solidFill>
            </a:endParaRPr>
          </a:p>
        </p:txBody>
      </p:sp>
    </p:spTree>
  </p:cSld>
  <p:clrMapOvr>
    <a:masterClrMapping/>
  </p:clrMapOvr>
  <p:transition spd="med">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ítulo 1">
            <a:extLst>
              <a:ext uri="{FF2B5EF4-FFF2-40B4-BE49-F238E27FC236}">
                <a16:creationId xmlns:a16="http://schemas.microsoft.com/office/drawing/2014/main" id="{955CAB8F-5CB7-4A44-8B2D-4ACFFB4EF5D7}"/>
              </a:ext>
            </a:extLst>
          </p:cNvPr>
          <p:cNvSpPr>
            <a:spLocks noGrp="1" noChangeArrowheads="1"/>
          </p:cNvSpPr>
          <p:nvPr>
            <p:ph type="title"/>
          </p:nvPr>
        </p:nvSpPr>
        <p:spPr/>
        <p:txBody>
          <a:bodyPr/>
          <a:lstStyle/>
          <a:p>
            <a:r>
              <a:rPr lang="pt-BR" altLang="pt-BR"/>
              <a:t>Segue ...</a:t>
            </a:r>
          </a:p>
        </p:txBody>
      </p:sp>
      <p:sp>
        <p:nvSpPr>
          <p:cNvPr id="84995" name="Espaço Reservado para Conteúdo 2">
            <a:extLst>
              <a:ext uri="{FF2B5EF4-FFF2-40B4-BE49-F238E27FC236}">
                <a16:creationId xmlns:a16="http://schemas.microsoft.com/office/drawing/2014/main" id="{92566ABE-A6EB-45BC-B72A-F6FDAB7F1880}"/>
              </a:ext>
            </a:extLst>
          </p:cNvPr>
          <p:cNvSpPr>
            <a:spLocks noGrp="1" noChangeArrowheads="1"/>
          </p:cNvSpPr>
          <p:nvPr>
            <p:ph idx="1"/>
          </p:nvPr>
        </p:nvSpPr>
        <p:spPr>
          <a:xfrm>
            <a:off x="684213" y="1052513"/>
            <a:ext cx="7991475" cy="4105275"/>
          </a:xfrm>
        </p:spPr>
        <p:txBody>
          <a:bodyPr/>
          <a:lstStyle/>
          <a:p>
            <a:r>
              <a:rPr lang="pt-BR" altLang="pt-BR" sz="1900"/>
              <a:t>VII - </a:t>
            </a:r>
            <a:r>
              <a:rPr lang="pt-BR" altLang="pt-BR" sz="1900" u="sng"/>
              <a:t>a metodologia de avaliação da qualidade</a:t>
            </a:r>
            <a:r>
              <a:rPr lang="pt-BR" altLang="pt-BR" sz="1900"/>
              <a:t> e aceite dos serviços executados;</a:t>
            </a:r>
          </a:p>
          <a:p>
            <a:pPr algn="just"/>
            <a:r>
              <a:rPr lang="pt-BR" altLang="pt-BR" sz="1900"/>
              <a:t>VIII - a necessidade, quando for o caso, </a:t>
            </a:r>
            <a:r>
              <a:rPr lang="pt-BR" altLang="pt-BR" sz="1900" u="sng"/>
              <a:t>devidamente justificada, dos locais de execução dos serviços serem vistoriados previamente pelos licitantes </a:t>
            </a:r>
            <a:r>
              <a:rPr lang="pt-BR" altLang="pt-BR" sz="1900" b="1" u="sng"/>
              <a:t>(a fácil saída do risco do negócio)</a:t>
            </a:r>
            <a:r>
              <a:rPr lang="pt-BR" altLang="pt-BR" sz="1900"/>
              <a:t>, devendo tal exigência, sempre que possível, ser substituída pela divulgação de fotografias, plantas, desenhos técnicos e congêneres;</a:t>
            </a:r>
          </a:p>
          <a:p>
            <a:r>
              <a:rPr lang="pt-BR" altLang="pt-BR" sz="1900"/>
              <a:t>IX - o enquadramento ou não do serviço contratado como serviço comum para fins do disposto no art. 4º do Decreto 5.450, de 31 de maio de 2005;</a:t>
            </a:r>
          </a:p>
          <a:p>
            <a:r>
              <a:rPr lang="pt-BR" altLang="pt-BR" sz="1900"/>
              <a:t>X - </a:t>
            </a:r>
            <a:r>
              <a:rPr lang="pt-BR" altLang="pt-BR" sz="1900" u="sng"/>
              <a:t>a unidade de medida utilizada</a:t>
            </a:r>
            <a:r>
              <a:rPr lang="pt-BR" altLang="pt-BR" sz="1900"/>
              <a:t> para o tipo de serviço a ser contratado, incluindo as </a:t>
            </a:r>
            <a:r>
              <a:rPr lang="pt-BR" altLang="pt-BR" sz="1900" u="sng"/>
              <a:t>métricas, metas e formas de mensuração adotadas </a:t>
            </a:r>
            <a:r>
              <a:rPr lang="pt-BR" altLang="pt-BR" sz="1900" b="1" u="sng"/>
              <a:t>(o TCU COMO ACADEMIA DE CIÊNCIAS)</a:t>
            </a:r>
            <a:r>
              <a:rPr lang="pt-BR" altLang="pt-BR" sz="1900"/>
              <a:t>, dispostas, sempre que possível, na forma de Acordo de Níveis de Serviços, conforme estabelece o inciso XVII deste artigo;</a:t>
            </a:r>
          </a:p>
          <a:p>
            <a:r>
              <a:rPr lang="pt-BR" altLang="pt-BR" sz="1900"/>
              <a:t>XI - o </a:t>
            </a:r>
            <a:r>
              <a:rPr lang="pt-BR" altLang="pt-BR" sz="1900" b="1"/>
              <a:t>quantitativo da contratação (VERBA)</a:t>
            </a:r>
            <a:r>
              <a:rPr lang="pt-BR" altLang="pt-BR" sz="1900"/>
              <a:t>;</a:t>
            </a:r>
          </a:p>
        </p:txBody>
      </p:sp>
      <p:sp>
        <p:nvSpPr>
          <p:cNvPr id="84996" name="Espaço Reservado para Número de Slide 3">
            <a:extLst>
              <a:ext uri="{FF2B5EF4-FFF2-40B4-BE49-F238E27FC236}">
                <a16:creationId xmlns:a16="http://schemas.microsoft.com/office/drawing/2014/main" id="{9369B231-354E-4093-8731-319CC206405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5407706E-55EA-4F93-B6D9-9F4BAD99BA1C}" type="slidenum">
              <a:rPr lang="pt-BR" altLang="pt-BR" sz="1800" smtClean="0">
                <a:solidFill>
                  <a:srgbClr val="008000"/>
                </a:solidFill>
              </a:rPr>
              <a:pPr>
                <a:spcBef>
                  <a:spcPct val="0"/>
                </a:spcBef>
                <a:buClrTx/>
                <a:buFontTx/>
                <a:buNone/>
              </a:pPr>
              <a:t>65</a:t>
            </a:fld>
            <a:endParaRPr lang="pt-BR" altLang="pt-BR" sz="1800">
              <a:solidFill>
                <a:srgbClr val="008000"/>
              </a:solidFill>
            </a:endParaRPr>
          </a:p>
        </p:txBody>
      </p:sp>
    </p:spTree>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ítulo 1">
            <a:extLst>
              <a:ext uri="{FF2B5EF4-FFF2-40B4-BE49-F238E27FC236}">
                <a16:creationId xmlns:a16="http://schemas.microsoft.com/office/drawing/2014/main" id="{FB9C4378-0775-4E39-942A-1ADF1F48BF19}"/>
              </a:ext>
            </a:extLst>
          </p:cNvPr>
          <p:cNvSpPr>
            <a:spLocks noGrp="1" noChangeArrowheads="1"/>
          </p:cNvSpPr>
          <p:nvPr>
            <p:ph type="title"/>
          </p:nvPr>
        </p:nvSpPr>
        <p:spPr/>
        <p:txBody>
          <a:bodyPr/>
          <a:lstStyle/>
          <a:p>
            <a:r>
              <a:rPr lang="pt-BR" altLang="pt-BR"/>
              <a:t>Segue ...</a:t>
            </a:r>
          </a:p>
        </p:txBody>
      </p:sp>
      <p:sp>
        <p:nvSpPr>
          <p:cNvPr id="86019" name="Espaço Reservado para Conteúdo 2">
            <a:extLst>
              <a:ext uri="{FF2B5EF4-FFF2-40B4-BE49-F238E27FC236}">
                <a16:creationId xmlns:a16="http://schemas.microsoft.com/office/drawing/2014/main" id="{B2592CE8-6427-4CF3-A1A5-CF1A9A9B4A36}"/>
              </a:ext>
            </a:extLst>
          </p:cNvPr>
          <p:cNvSpPr>
            <a:spLocks noGrp="1" noChangeArrowheads="1"/>
          </p:cNvSpPr>
          <p:nvPr>
            <p:ph idx="1"/>
          </p:nvPr>
        </p:nvSpPr>
        <p:spPr>
          <a:xfrm>
            <a:off x="684213" y="1125538"/>
            <a:ext cx="7991475" cy="4032250"/>
          </a:xfrm>
        </p:spPr>
        <p:txBody>
          <a:bodyPr/>
          <a:lstStyle/>
          <a:p>
            <a:r>
              <a:rPr lang="pt-BR" altLang="pt-BR" sz="2000"/>
              <a:t>XII - o custo </a:t>
            </a:r>
            <a:r>
              <a:rPr lang="pt-BR" altLang="pt-BR" sz="2000" b="1" u="sng"/>
              <a:t>estimado</a:t>
            </a:r>
            <a:r>
              <a:rPr lang="pt-BR" altLang="pt-BR" sz="2000"/>
              <a:t> da contratação, o valor máximo global e mensal estabelecido em decorrência da identificação dos elementos que compõem o preço dos serviços, definido da seguinte forma:</a:t>
            </a:r>
          </a:p>
          <a:p>
            <a:r>
              <a:rPr lang="pt-BR" altLang="pt-BR" sz="2000"/>
              <a:t>a) por meio do preenchimento da planilha de custos e formação de preços, observados os custos dos itens referentes ao serviço, podendo ser motivadamente </a:t>
            </a:r>
            <a:r>
              <a:rPr lang="pt-BR" altLang="pt-BR" sz="2000" u="sng"/>
              <a:t>dispensada naquelas contratações em que a natureza do seu objeto torne inviável ou desnecessário o detalhamento dos custos para aferição da exeqüibilidade dos preços praticados (INTELECTUAL, DUE DILIGENCE)</a:t>
            </a:r>
            <a:r>
              <a:rPr lang="pt-BR" altLang="pt-BR" sz="2000"/>
              <a:t>; e</a:t>
            </a:r>
          </a:p>
          <a:p>
            <a:r>
              <a:rPr lang="pt-BR" altLang="pt-BR" sz="2000"/>
              <a:t>b) por meio de fundamentada </a:t>
            </a:r>
            <a:r>
              <a:rPr lang="pt-BR" altLang="pt-BR" sz="2000" u="sng"/>
              <a:t>pesquisa dos preços praticados no mercado em contratações similares</a:t>
            </a:r>
            <a:r>
              <a:rPr lang="pt-BR" altLang="pt-BR" sz="2000"/>
              <a:t>; ou ainda por meio da adoção de valores constantes de </a:t>
            </a:r>
            <a:r>
              <a:rPr lang="pt-BR" altLang="pt-BR" sz="2000" u="sng"/>
              <a:t>indicadores setoriais, tabelas de fabricantes (MEDICAMENTOS), valores oficiais de referência, tarifas públicas ou outros equivalentes</a:t>
            </a:r>
            <a:r>
              <a:rPr lang="pt-BR" altLang="pt-BR" sz="2000"/>
              <a:t>, se for o caso.</a:t>
            </a:r>
          </a:p>
        </p:txBody>
      </p:sp>
      <p:sp>
        <p:nvSpPr>
          <p:cNvPr id="86020" name="Espaço Reservado para Número de Slide 3">
            <a:extLst>
              <a:ext uri="{FF2B5EF4-FFF2-40B4-BE49-F238E27FC236}">
                <a16:creationId xmlns:a16="http://schemas.microsoft.com/office/drawing/2014/main" id="{2CFA877D-C33B-470E-90C7-2DE6EE9E207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E9F3AC6A-C0D8-44A0-B523-35F4A7A16D71}" type="slidenum">
              <a:rPr lang="pt-BR" altLang="pt-BR" sz="1800" smtClean="0">
                <a:solidFill>
                  <a:srgbClr val="008000"/>
                </a:solidFill>
              </a:rPr>
              <a:pPr>
                <a:spcBef>
                  <a:spcPct val="0"/>
                </a:spcBef>
                <a:buClrTx/>
                <a:buFontTx/>
                <a:buNone/>
              </a:pPr>
              <a:t>66</a:t>
            </a:fld>
            <a:endParaRPr lang="pt-BR" altLang="pt-BR" sz="1800">
              <a:solidFill>
                <a:srgbClr val="008000"/>
              </a:solidFill>
            </a:endParaRPr>
          </a:p>
        </p:txBody>
      </p:sp>
    </p:spTree>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ítulo 1">
            <a:extLst>
              <a:ext uri="{FF2B5EF4-FFF2-40B4-BE49-F238E27FC236}">
                <a16:creationId xmlns:a16="http://schemas.microsoft.com/office/drawing/2014/main" id="{26CCE99A-158D-473B-97AE-571783718F70}"/>
              </a:ext>
            </a:extLst>
          </p:cNvPr>
          <p:cNvSpPr>
            <a:spLocks noGrp="1" noChangeArrowheads="1"/>
          </p:cNvSpPr>
          <p:nvPr>
            <p:ph type="title"/>
          </p:nvPr>
        </p:nvSpPr>
        <p:spPr/>
        <p:txBody>
          <a:bodyPr/>
          <a:lstStyle/>
          <a:p>
            <a:r>
              <a:rPr lang="pt-BR" altLang="pt-BR"/>
              <a:t>Segue ...</a:t>
            </a:r>
          </a:p>
        </p:txBody>
      </p:sp>
      <p:sp>
        <p:nvSpPr>
          <p:cNvPr id="87043" name="Espaço Reservado para Conteúdo 2">
            <a:extLst>
              <a:ext uri="{FF2B5EF4-FFF2-40B4-BE49-F238E27FC236}">
                <a16:creationId xmlns:a16="http://schemas.microsoft.com/office/drawing/2014/main" id="{3EEAFEB3-C5A4-4364-8F6E-33804A1ECB3F}"/>
              </a:ext>
            </a:extLst>
          </p:cNvPr>
          <p:cNvSpPr>
            <a:spLocks noGrp="1" noChangeArrowheads="1"/>
          </p:cNvSpPr>
          <p:nvPr>
            <p:ph idx="1"/>
          </p:nvPr>
        </p:nvSpPr>
        <p:spPr>
          <a:xfrm>
            <a:off x="684213" y="1125538"/>
            <a:ext cx="7991475" cy="4032250"/>
          </a:xfrm>
        </p:spPr>
        <p:txBody>
          <a:bodyPr/>
          <a:lstStyle/>
          <a:p>
            <a:r>
              <a:rPr lang="pt-BR" altLang="pt-BR" sz="1800"/>
              <a:t>XIV - </a:t>
            </a:r>
            <a:r>
              <a:rPr lang="pt-BR" altLang="pt-BR" sz="1800" u="sng"/>
              <a:t>a produtividade de referência, quando cabível</a:t>
            </a:r>
            <a:r>
              <a:rPr lang="pt-BR" altLang="pt-BR" sz="1800"/>
              <a:t>, ou seja, aquela considerada </a:t>
            </a:r>
            <a:r>
              <a:rPr lang="pt-BR" altLang="pt-BR" sz="1800" u="sng"/>
              <a:t>aceitável</a:t>
            </a:r>
            <a:r>
              <a:rPr lang="pt-BR" altLang="pt-BR" sz="1800"/>
              <a:t> para a execução do serviço, sendo expressa pelo quantitativo físico do serviço na unidade de medida adotada, levando-se em consideração, entre outras, as seguintes informações:</a:t>
            </a:r>
          </a:p>
          <a:p>
            <a:r>
              <a:rPr lang="pt-BR" altLang="pt-BR" sz="1800"/>
              <a:t>a) </a:t>
            </a:r>
            <a:r>
              <a:rPr lang="pt-BR" altLang="pt-BR" sz="1800" b="1" u="sng"/>
              <a:t>rotinas</a:t>
            </a:r>
            <a:r>
              <a:rPr lang="pt-BR" altLang="pt-BR" sz="1800"/>
              <a:t> de execução dos serviços;</a:t>
            </a:r>
          </a:p>
          <a:p>
            <a:r>
              <a:rPr lang="pt-BR" altLang="pt-BR" sz="1800"/>
              <a:t>b) </a:t>
            </a:r>
            <a:r>
              <a:rPr lang="pt-BR" altLang="pt-BR" sz="1800" u="sng"/>
              <a:t>quantidade e qualificação da mão-de-obra</a:t>
            </a:r>
            <a:r>
              <a:rPr lang="pt-BR" altLang="pt-BR" sz="1800"/>
              <a:t> estimada para execução dos serviços;</a:t>
            </a:r>
          </a:p>
          <a:p>
            <a:r>
              <a:rPr lang="pt-BR" altLang="pt-BR" sz="1800"/>
              <a:t>c) relação do </a:t>
            </a:r>
            <a:r>
              <a:rPr lang="pt-BR" altLang="pt-BR" sz="1800" u="sng"/>
              <a:t>material adequado para a execução</a:t>
            </a:r>
            <a:r>
              <a:rPr lang="pt-BR" altLang="pt-BR" sz="1800"/>
              <a:t> dos serviços com a respectiva especificação, </a:t>
            </a:r>
            <a:r>
              <a:rPr lang="pt-BR" altLang="pt-BR" sz="1800" u="sng"/>
              <a:t>admitindo-se, excepcionalmente, desde que devidamente justificado, a indicação da marca</a:t>
            </a:r>
            <a:r>
              <a:rPr lang="pt-BR" altLang="pt-BR" sz="1800"/>
              <a:t> nos casos em que essa exigência for imprescindível ou a padronização for necessária, </a:t>
            </a:r>
            <a:r>
              <a:rPr lang="pt-BR" altLang="pt-BR" sz="1800" b="1"/>
              <a:t>recomendando-se que a indicação seja acompanhada da expressão “ou similar”, sempre que possível</a:t>
            </a:r>
            <a:r>
              <a:rPr lang="pt-BR" altLang="pt-BR" sz="1800"/>
              <a:t>; </a:t>
            </a:r>
          </a:p>
          <a:p>
            <a:r>
              <a:rPr lang="pt-BR" altLang="pt-BR" sz="1800"/>
              <a:t>d) </a:t>
            </a:r>
            <a:r>
              <a:rPr lang="pt-BR" altLang="pt-BR" sz="1800" u="sng"/>
              <a:t>relação de</a:t>
            </a:r>
            <a:r>
              <a:rPr lang="pt-BR" altLang="pt-BR" sz="1800"/>
              <a:t> máquinas, equipamentos e utensílios a serem utilizados; e</a:t>
            </a:r>
          </a:p>
          <a:p>
            <a:r>
              <a:rPr lang="pt-BR" altLang="pt-BR" sz="1800"/>
              <a:t>e) </a:t>
            </a:r>
            <a:r>
              <a:rPr lang="pt-BR" altLang="pt-BR" sz="1800" u="sng"/>
              <a:t>condições do local</a:t>
            </a:r>
            <a:r>
              <a:rPr lang="pt-BR" altLang="pt-BR" sz="1800"/>
              <a:t> onde o serviço será realizado.</a:t>
            </a:r>
          </a:p>
        </p:txBody>
      </p:sp>
      <p:sp>
        <p:nvSpPr>
          <p:cNvPr id="87044" name="Espaço Reservado para Número de Slide 3">
            <a:extLst>
              <a:ext uri="{FF2B5EF4-FFF2-40B4-BE49-F238E27FC236}">
                <a16:creationId xmlns:a16="http://schemas.microsoft.com/office/drawing/2014/main" id="{E6914DF1-B651-4A1D-B258-7AFDA5D732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7AF2BF3A-8186-4088-AE4D-0CA9E0F95220}" type="slidenum">
              <a:rPr lang="pt-BR" altLang="pt-BR" sz="1800" smtClean="0">
                <a:solidFill>
                  <a:srgbClr val="008000"/>
                </a:solidFill>
              </a:rPr>
              <a:pPr>
                <a:spcBef>
                  <a:spcPct val="0"/>
                </a:spcBef>
                <a:buClrTx/>
                <a:buFontTx/>
                <a:buNone/>
              </a:pPr>
              <a:t>67</a:t>
            </a:fld>
            <a:endParaRPr lang="pt-BR" altLang="pt-BR" sz="1800">
              <a:solidFill>
                <a:srgbClr val="008000"/>
              </a:solidFill>
            </a:endParaRPr>
          </a:p>
        </p:txBody>
      </p:sp>
    </p:spTree>
  </p:cSld>
  <p:clrMapOvr>
    <a:masterClrMapping/>
  </p:clrMapOvr>
  <p:transition spd="med">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ítulo 1">
            <a:extLst>
              <a:ext uri="{FF2B5EF4-FFF2-40B4-BE49-F238E27FC236}">
                <a16:creationId xmlns:a16="http://schemas.microsoft.com/office/drawing/2014/main" id="{910EBBC8-6EC1-42C5-BDD3-D7219F528214}"/>
              </a:ext>
            </a:extLst>
          </p:cNvPr>
          <p:cNvSpPr>
            <a:spLocks noGrp="1" noChangeArrowheads="1"/>
          </p:cNvSpPr>
          <p:nvPr>
            <p:ph type="title"/>
          </p:nvPr>
        </p:nvSpPr>
        <p:spPr/>
        <p:txBody>
          <a:bodyPr/>
          <a:lstStyle/>
          <a:p>
            <a:r>
              <a:rPr lang="pt-BR" altLang="pt-BR"/>
              <a:t>Segue ...</a:t>
            </a:r>
          </a:p>
        </p:txBody>
      </p:sp>
      <p:sp>
        <p:nvSpPr>
          <p:cNvPr id="88067" name="Espaço Reservado para Conteúdo 2">
            <a:extLst>
              <a:ext uri="{FF2B5EF4-FFF2-40B4-BE49-F238E27FC236}">
                <a16:creationId xmlns:a16="http://schemas.microsoft.com/office/drawing/2014/main" id="{B1694550-D203-4458-AE60-6EE3BAB02920}"/>
              </a:ext>
            </a:extLst>
          </p:cNvPr>
          <p:cNvSpPr>
            <a:spLocks noGrp="1" noChangeArrowheads="1"/>
          </p:cNvSpPr>
          <p:nvPr>
            <p:ph idx="1"/>
          </p:nvPr>
        </p:nvSpPr>
        <p:spPr>
          <a:xfrm>
            <a:off x="684213" y="1125538"/>
            <a:ext cx="7991475" cy="4032250"/>
          </a:xfrm>
        </p:spPr>
        <p:txBody>
          <a:bodyPr/>
          <a:lstStyle/>
          <a:p>
            <a:r>
              <a:rPr lang="pt-BR" altLang="pt-BR" sz="2100"/>
              <a:t>XVI - </a:t>
            </a:r>
            <a:r>
              <a:rPr lang="pt-BR" altLang="pt-BR" sz="2100" u="sng"/>
              <a:t>deveres</a:t>
            </a:r>
            <a:r>
              <a:rPr lang="pt-BR" altLang="pt-BR" sz="2100"/>
              <a:t> da contratada e da contratante;</a:t>
            </a:r>
          </a:p>
          <a:p>
            <a:r>
              <a:rPr lang="pt-BR" altLang="pt-BR" sz="2100"/>
              <a:t> XVII - o Acordo de Níveis de Serviços, sempre que possível, conforme modelo previsto no anexo II, deverá conter:</a:t>
            </a:r>
          </a:p>
          <a:p>
            <a:r>
              <a:rPr lang="pt-BR" altLang="pt-BR" sz="2100"/>
              <a:t>a) os </a:t>
            </a:r>
            <a:r>
              <a:rPr lang="pt-BR" altLang="pt-BR" sz="2100" u="sng"/>
              <a:t>procedimentos de fiscalização e de gestão da qualidade do serviço, especificando-se os indicadores e instrumentos de medição</a:t>
            </a:r>
            <a:r>
              <a:rPr lang="pt-BR" altLang="pt-BR" sz="2100"/>
              <a:t> que serão adotados pelo órgão ou entidade contratante;</a:t>
            </a:r>
          </a:p>
          <a:p>
            <a:r>
              <a:rPr lang="pt-BR" altLang="pt-BR" sz="2100"/>
              <a:t>b) </a:t>
            </a:r>
            <a:r>
              <a:rPr lang="pt-BR" altLang="pt-BR" sz="2100" u="sng"/>
              <a:t>os registros</a:t>
            </a:r>
            <a:r>
              <a:rPr lang="pt-BR" altLang="pt-BR" sz="2100"/>
              <a:t>, controles e informações que deverão ser </a:t>
            </a:r>
            <a:r>
              <a:rPr lang="pt-BR" altLang="pt-BR" sz="2100" u="sng"/>
              <a:t>prestados pela contratada</a:t>
            </a:r>
            <a:r>
              <a:rPr lang="pt-BR" altLang="pt-BR" sz="2100"/>
              <a:t>; e         </a:t>
            </a:r>
          </a:p>
          <a:p>
            <a:r>
              <a:rPr lang="pt-BR" altLang="pt-BR" sz="2100"/>
              <a:t>...</a:t>
            </a:r>
          </a:p>
          <a:p>
            <a:r>
              <a:rPr lang="pt-BR" altLang="pt-BR" sz="2100"/>
              <a:t>XVIII - critérios técnicos de julgamento das propostas, nas licitações do tipo técnica e preço, conforme estabelecido pelo artigo 46 da Lei nº 8.666, de 21 de junho de 1993.</a:t>
            </a:r>
          </a:p>
        </p:txBody>
      </p:sp>
      <p:sp>
        <p:nvSpPr>
          <p:cNvPr id="88068" name="Espaço Reservado para Número de Slide 3">
            <a:extLst>
              <a:ext uri="{FF2B5EF4-FFF2-40B4-BE49-F238E27FC236}">
                <a16:creationId xmlns:a16="http://schemas.microsoft.com/office/drawing/2014/main" id="{F998F8BA-0BB7-4C0A-81D5-B9FB989BC0C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A73B64D3-825F-4E4F-8EFF-3E515F4819A3}" type="slidenum">
              <a:rPr lang="pt-BR" altLang="pt-BR" sz="1800" smtClean="0">
                <a:solidFill>
                  <a:srgbClr val="008000"/>
                </a:solidFill>
              </a:rPr>
              <a:pPr>
                <a:spcBef>
                  <a:spcPct val="0"/>
                </a:spcBef>
                <a:buClrTx/>
                <a:buFontTx/>
                <a:buNone/>
              </a:pPr>
              <a:t>68</a:t>
            </a:fld>
            <a:endParaRPr lang="pt-BR" altLang="pt-BR" sz="1800">
              <a:solidFill>
                <a:srgbClr val="008000"/>
              </a:solidFill>
            </a:endParaRPr>
          </a:p>
        </p:txBody>
      </p:sp>
    </p:spTree>
  </p:cSld>
  <p:clrMapOvr>
    <a:masterClrMapping/>
  </p:clrMapOvr>
  <p:transition spd="med">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ítulo 1">
            <a:extLst>
              <a:ext uri="{FF2B5EF4-FFF2-40B4-BE49-F238E27FC236}">
                <a16:creationId xmlns:a16="http://schemas.microsoft.com/office/drawing/2014/main" id="{3841CA0D-B080-47B4-827B-A4FA47A02774}"/>
              </a:ext>
            </a:extLst>
          </p:cNvPr>
          <p:cNvSpPr>
            <a:spLocks noGrp="1" noChangeArrowheads="1"/>
          </p:cNvSpPr>
          <p:nvPr>
            <p:ph type="title"/>
          </p:nvPr>
        </p:nvSpPr>
        <p:spPr/>
        <p:txBody>
          <a:bodyPr/>
          <a:lstStyle/>
          <a:p>
            <a:endParaRPr lang="pt-BR" altLang="pt-BR"/>
          </a:p>
        </p:txBody>
      </p:sp>
      <p:sp>
        <p:nvSpPr>
          <p:cNvPr id="89091" name="Espaço Reservado para Conteúdo 2">
            <a:extLst>
              <a:ext uri="{FF2B5EF4-FFF2-40B4-BE49-F238E27FC236}">
                <a16:creationId xmlns:a16="http://schemas.microsoft.com/office/drawing/2014/main" id="{86A6676F-06DD-4B04-8580-B7096DCB39E0}"/>
              </a:ext>
            </a:extLst>
          </p:cNvPr>
          <p:cNvSpPr>
            <a:spLocks noGrp="1" noChangeArrowheads="1"/>
          </p:cNvSpPr>
          <p:nvPr>
            <p:ph idx="1"/>
          </p:nvPr>
        </p:nvSpPr>
        <p:spPr/>
        <p:txBody>
          <a:bodyPr/>
          <a:lstStyle/>
          <a:p>
            <a:endParaRPr lang="pt-BR" altLang="pt-BR"/>
          </a:p>
        </p:txBody>
      </p:sp>
      <p:sp>
        <p:nvSpPr>
          <p:cNvPr id="89092" name="Espaço Reservado para Número de Slide 3">
            <a:extLst>
              <a:ext uri="{FF2B5EF4-FFF2-40B4-BE49-F238E27FC236}">
                <a16:creationId xmlns:a16="http://schemas.microsoft.com/office/drawing/2014/main" id="{64732AD7-CE3A-4B44-A745-75C7EAF47B9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45BB98A4-88B3-4FC3-8FAC-DD497552E671}" type="slidenum">
              <a:rPr lang="pt-BR" altLang="pt-BR" sz="1800" smtClean="0">
                <a:solidFill>
                  <a:srgbClr val="008000"/>
                </a:solidFill>
              </a:rPr>
              <a:pPr>
                <a:spcBef>
                  <a:spcPct val="0"/>
                </a:spcBef>
                <a:buClrTx/>
                <a:buFontTx/>
                <a:buNone/>
              </a:pPr>
              <a:t>69</a:t>
            </a:fld>
            <a:endParaRPr lang="pt-BR" altLang="pt-BR" sz="1800">
              <a:solidFill>
                <a:srgbClr val="008000"/>
              </a:solidFill>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a:extLst>
              <a:ext uri="{FF2B5EF4-FFF2-40B4-BE49-F238E27FC236}">
                <a16:creationId xmlns:a16="http://schemas.microsoft.com/office/drawing/2014/main" id="{0C281077-EB39-4FA7-AF74-E83964F5E509}"/>
              </a:ext>
            </a:extLst>
          </p:cNvPr>
          <p:cNvSpPr>
            <a:spLocks noGrp="1" noChangeArrowheads="1"/>
          </p:cNvSpPr>
          <p:nvPr>
            <p:ph type="title"/>
          </p:nvPr>
        </p:nvSpPr>
        <p:spPr/>
        <p:txBody>
          <a:bodyPr/>
          <a:lstStyle/>
          <a:p>
            <a:pPr algn="ctr"/>
            <a:r>
              <a:rPr lang="pt-BR" altLang="pt-BR" sz="2400"/>
              <a:t>Conselhos Profissionais – problemas concretos</a:t>
            </a:r>
          </a:p>
        </p:txBody>
      </p:sp>
      <p:sp>
        <p:nvSpPr>
          <p:cNvPr id="23555" name="Espaço Reservado para Conteúdo 2">
            <a:extLst>
              <a:ext uri="{FF2B5EF4-FFF2-40B4-BE49-F238E27FC236}">
                <a16:creationId xmlns:a16="http://schemas.microsoft.com/office/drawing/2014/main" id="{40823493-9C89-443C-A68C-BC594375675D}"/>
              </a:ext>
            </a:extLst>
          </p:cNvPr>
          <p:cNvSpPr>
            <a:spLocks noGrp="1" noChangeArrowheads="1"/>
          </p:cNvSpPr>
          <p:nvPr>
            <p:ph idx="1"/>
          </p:nvPr>
        </p:nvSpPr>
        <p:spPr>
          <a:xfrm>
            <a:off x="684213" y="1628775"/>
            <a:ext cx="7991475" cy="3557588"/>
          </a:xfrm>
        </p:spPr>
        <p:txBody>
          <a:bodyPr/>
          <a:lstStyle/>
          <a:p>
            <a:r>
              <a:rPr lang="pt-BR" altLang="pt-BR"/>
              <a:t>Soft law:</a:t>
            </a:r>
          </a:p>
          <a:p>
            <a:r>
              <a:rPr lang="pt-BR" altLang="pt-BR"/>
              <a:t>Lei 5.905/1973:</a:t>
            </a:r>
          </a:p>
          <a:p>
            <a:r>
              <a:rPr lang="pt-BR" altLang="pt-BR"/>
              <a:t>Art. 2º. “são órgãos disciplinadores do exercício da profissão”</a:t>
            </a:r>
          </a:p>
          <a:p>
            <a:r>
              <a:rPr lang="pt-BR" altLang="pt-BR"/>
              <a:t>Art. 8º. Ao CF compete aprovar os regimentos, normatização uniformizadora, promover estudos e campanhas para aperfeiçoamento profissional.</a:t>
            </a:r>
          </a:p>
          <a:p>
            <a:endParaRPr lang="pt-BR" altLang="pt-BR"/>
          </a:p>
        </p:txBody>
      </p:sp>
      <p:sp>
        <p:nvSpPr>
          <p:cNvPr id="23556" name="Espaço Reservado para Número de Slide 3">
            <a:extLst>
              <a:ext uri="{FF2B5EF4-FFF2-40B4-BE49-F238E27FC236}">
                <a16:creationId xmlns:a16="http://schemas.microsoft.com/office/drawing/2014/main" id="{F5C61A08-E666-45C5-BCB2-C8EEEBAF60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CA0D3758-44FB-481A-AC84-CFC49E99AE17}" type="slidenum">
              <a:rPr lang="pt-BR" altLang="pt-BR" sz="1800" smtClean="0">
                <a:solidFill>
                  <a:srgbClr val="008000"/>
                </a:solidFill>
              </a:rPr>
              <a:pPr>
                <a:spcBef>
                  <a:spcPct val="0"/>
                </a:spcBef>
                <a:buClrTx/>
                <a:buFontTx/>
                <a:buNone/>
              </a:pPr>
              <a:t>7</a:t>
            </a:fld>
            <a:endParaRPr lang="pt-BR" altLang="pt-BR" sz="1800">
              <a:solidFill>
                <a:srgbClr val="008000"/>
              </a:solidFill>
            </a:endParaRPr>
          </a:p>
        </p:txBody>
      </p:sp>
    </p:spTree>
  </p:cSld>
  <p:clrMapOvr>
    <a:masterClrMapping/>
  </p:clrMapOvr>
  <p:transition spd="med">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ítulo 1">
            <a:extLst>
              <a:ext uri="{FF2B5EF4-FFF2-40B4-BE49-F238E27FC236}">
                <a16:creationId xmlns:a16="http://schemas.microsoft.com/office/drawing/2014/main" id="{19557AFA-0D6A-423D-970C-37E54EDB9AE9}"/>
              </a:ext>
            </a:extLst>
          </p:cNvPr>
          <p:cNvSpPr>
            <a:spLocks noGrp="1" noChangeArrowheads="1"/>
          </p:cNvSpPr>
          <p:nvPr>
            <p:ph type="title"/>
          </p:nvPr>
        </p:nvSpPr>
        <p:spPr/>
        <p:txBody>
          <a:bodyPr/>
          <a:lstStyle/>
          <a:p>
            <a:r>
              <a:rPr lang="pt-BR" altLang="pt-BR"/>
              <a:t>Uma pergunta:</a:t>
            </a:r>
          </a:p>
        </p:txBody>
      </p:sp>
      <p:sp>
        <p:nvSpPr>
          <p:cNvPr id="90115" name="Espaço Reservado para Conteúdo 2">
            <a:extLst>
              <a:ext uri="{FF2B5EF4-FFF2-40B4-BE49-F238E27FC236}">
                <a16:creationId xmlns:a16="http://schemas.microsoft.com/office/drawing/2014/main" id="{9A1B04B2-E1F8-4EE1-B722-B379AFA3381D}"/>
              </a:ext>
            </a:extLst>
          </p:cNvPr>
          <p:cNvSpPr>
            <a:spLocks noGrp="1" noChangeArrowheads="1"/>
          </p:cNvSpPr>
          <p:nvPr>
            <p:ph idx="1"/>
          </p:nvPr>
        </p:nvSpPr>
        <p:spPr/>
        <p:txBody>
          <a:bodyPr/>
          <a:lstStyle/>
          <a:p>
            <a:pPr algn="just"/>
            <a:r>
              <a:rPr lang="pt-BR" altLang="pt-BR" sz="3600"/>
              <a:t>Diante de tamanha definição normativa e da farta jurisprudência, por que o tema ainda apresenta dificuldades?</a:t>
            </a:r>
          </a:p>
        </p:txBody>
      </p:sp>
      <p:sp>
        <p:nvSpPr>
          <p:cNvPr id="90116" name="Espaço Reservado para Número de Slide 3">
            <a:extLst>
              <a:ext uri="{FF2B5EF4-FFF2-40B4-BE49-F238E27FC236}">
                <a16:creationId xmlns:a16="http://schemas.microsoft.com/office/drawing/2014/main" id="{D416E8CA-9378-4F0F-9B99-541718EE2F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7EA3BF3A-8C60-450B-8ABC-FC7B90DA0E2F}" type="slidenum">
              <a:rPr lang="pt-BR" altLang="pt-BR" sz="1800" smtClean="0">
                <a:solidFill>
                  <a:srgbClr val="008000"/>
                </a:solidFill>
              </a:rPr>
              <a:pPr>
                <a:spcBef>
                  <a:spcPct val="0"/>
                </a:spcBef>
                <a:buClrTx/>
                <a:buFontTx/>
                <a:buNone/>
              </a:pPr>
              <a:t>70</a:t>
            </a:fld>
            <a:endParaRPr lang="pt-BR" altLang="pt-BR" sz="1800">
              <a:solidFill>
                <a:srgbClr val="008000"/>
              </a:solidFill>
            </a:endParaRPr>
          </a:p>
        </p:txBody>
      </p:sp>
    </p:spTree>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ítulo 1">
            <a:extLst>
              <a:ext uri="{FF2B5EF4-FFF2-40B4-BE49-F238E27FC236}">
                <a16:creationId xmlns:a16="http://schemas.microsoft.com/office/drawing/2014/main" id="{B54756F7-D3B5-46AF-9AD9-8734A2F99311}"/>
              </a:ext>
            </a:extLst>
          </p:cNvPr>
          <p:cNvSpPr>
            <a:spLocks noGrp="1" noChangeArrowheads="1"/>
          </p:cNvSpPr>
          <p:nvPr>
            <p:ph type="title"/>
          </p:nvPr>
        </p:nvSpPr>
        <p:spPr/>
        <p:txBody>
          <a:bodyPr/>
          <a:lstStyle/>
          <a:p>
            <a:r>
              <a:rPr lang="pt-BR" altLang="pt-BR"/>
              <a:t>Algumas respostas:</a:t>
            </a:r>
          </a:p>
        </p:txBody>
      </p:sp>
      <p:sp>
        <p:nvSpPr>
          <p:cNvPr id="91139" name="Espaço Reservado para Conteúdo 2">
            <a:extLst>
              <a:ext uri="{FF2B5EF4-FFF2-40B4-BE49-F238E27FC236}">
                <a16:creationId xmlns:a16="http://schemas.microsoft.com/office/drawing/2014/main" id="{08DC435D-5ABB-4043-A320-82FA74EE2F90}"/>
              </a:ext>
            </a:extLst>
          </p:cNvPr>
          <p:cNvSpPr>
            <a:spLocks noGrp="1" noChangeArrowheads="1"/>
          </p:cNvSpPr>
          <p:nvPr>
            <p:ph idx="1"/>
          </p:nvPr>
        </p:nvSpPr>
        <p:spPr>
          <a:xfrm>
            <a:off x="684213" y="1196975"/>
            <a:ext cx="7991475" cy="3960813"/>
          </a:xfrm>
        </p:spPr>
        <p:txBody>
          <a:bodyPr/>
          <a:lstStyle/>
          <a:p>
            <a:pPr algn="just"/>
            <a:r>
              <a:rPr lang="pt-BR" altLang="pt-BR"/>
              <a:t>Conceitos jurídicos indeterminados (suficientemente clara);</a:t>
            </a:r>
          </a:p>
          <a:p>
            <a:endParaRPr lang="pt-BR" altLang="pt-BR"/>
          </a:p>
          <a:p>
            <a:r>
              <a:rPr lang="pt-BR" altLang="pt-BR"/>
              <a:t>Razoabilidade, proporcionalidade e ponderação;</a:t>
            </a:r>
          </a:p>
          <a:p>
            <a:endParaRPr lang="pt-BR" altLang="pt-BR"/>
          </a:p>
          <a:p>
            <a:pPr algn="just"/>
            <a:r>
              <a:rPr lang="pt-BR" altLang="pt-BR"/>
              <a:t>Sintonia fina na definição do objeto: nem insuficiência, nem excesso (irrelevantes, desnecessárias);</a:t>
            </a:r>
          </a:p>
          <a:p>
            <a:pPr algn="just"/>
            <a:endParaRPr lang="pt-BR" altLang="pt-BR"/>
          </a:p>
          <a:p>
            <a:pPr algn="just"/>
            <a:r>
              <a:rPr lang="pt-BR" altLang="pt-BR"/>
              <a:t>Objetos complexos;</a:t>
            </a:r>
          </a:p>
        </p:txBody>
      </p:sp>
      <p:sp>
        <p:nvSpPr>
          <p:cNvPr id="91140" name="Espaço Reservado para Número de Slide 3">
            <a:extLst>
              <a:ext uri="{FF2B5EF4-FFF2-40B4-BE49-F238E27FC236}">
                <a16:creationId xmlns:a16="http://schemas.microsoft.com/office/drawing/2014/main" id="{C8AADAB9-D4BC-47C8-86AB-53E86414FF7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4A1EBAC8-765D-48CC-AD35-4988CA7775CA}" type="slidenum">
              <a:rPr lang="pt-BR" altLang="pt-BR" sz="1800" smtClean="0">
                <a:solidFill>
                  <a:srgbClr val="008000"/>
                </a:solidFill>
              </a:rPr>
              <a:pPr>
                <a:spcBef>
                  <a:spcPct val="0"/>
                </a:spcBef>
                <a:buClrTx/>
                <a:buFontTx/>
                <a:buNone/>
              </a:pPr>
              <a:t>71</a:t>
            </a:fld>
            <a:endParaRPr lang="pt-BR" altLang="pt-BR" sz="1800">
              <a:solidFill>
                <a:srgbClr val="008000"/>
              </a:solidFill>
            </a:endParaRPr>
          </a:p>
        </p:txBody>
      </p:sp>
    </p:spTree>
  </p:cSld>
  <p:clrMapOvr>
    <a:masterClrMapping/>
  </p:clrMapOvr>
  <p:transition spd="med">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ítulo 1">
            <a:extLst>
              <a:ext uri="{FF2B5EF4-FFF2-40B4-BE49-F238E27FC236}">
                <a16:creationId xmlns:a16="http://schemas.microsoft.com/office/drawing/2014/main" id="{F500EAA3-95B3-4447-BF03-A601F02D830B}"/>
              </a:ext>
            </a:extLst>
          </p:cNvPr>
          <p:cNvSpPr>
            <a:spLocks noGrp="1" noChangeArrowheads="1"/>
          </p:cNvSpPr>
          <p:nvPr>
            <p:ph type="title"/>
          </p:nvPr>
        </p:nvSpPr>
        <p:spPr/>
        <p:txBody>
          <a:bodyPr/>
          <a:lstStyle/>
          <a:p>
            <a:r>
              <a:rPr lang="pt-BR" altLang="pt-BR"/>
              <a:t>Algumas respostas</a:t>
            </a:r>
          </a:p>
        </p:txBody>
      </p:sp>
      <p:sp>
        <p:nvSpPr>
          <p:cNvPr id="92163" name="Espaço Reservado para Conteúdo 2">
            <a:extLst>
              <a:ext uri="{FF2B5EF4-FFF2-40B4-BE49-F238E27FC236}">
                <a16:creationId xmlns:a16="http://schemas.microsoft.com/office/drawing/2014/main" id="{7421C1FA-527A-40CE-950F-45BF999A3314}"/>
              </a:ext>
            </a:extLst>
          </p:cNvPr>
          <p:cNvSpPr>
            <a:spLocks noGrp="1" noChangeArrowheads="1"/>
          </p:cNvSpPr>
          <p:nvPr>
            <p:ph idx="1"/>
          </p:nvPr>
        </p:nvSpPr>
        <p:spPr>
          <a:xfrm>
            <a:off x="684213" y="1196975"/>
            <a:ext cx="7991475" cy="3960813"/>
          </a:xfrm>
        </p:spPr>
        <p:txBody>
          <a:bodyPr/>
          <a:lstStyle/>
          <a:p>
            <a:r>
              <a:rPr lang="pt-BR" altLang="pt-BR"/>
              <a:t>Fato da administração ou imprevisíveis a quebrar completamente o planejamento (caso Delta)</a:t>
            </a:r>
          </a:p>
          <a:p>
            <a:endParaRPr lang="pt-BR" altLang="pt-BR"/>
          </a:p>
          <a:p>
            <a:r>
              <a:rPr lang="pt-BR" altLang="pt-BR"/>
              <a:t>Pontos ‘fora da curva’ (NORMALIDADE E NORMA) e justificativa</a:t>
            </a:r>
          </a:p>
          <a:p>
            <a:endParaRPr lang="pt-BR" altLang="pt-BR"/>
          </a:p>
          <a:p>
            <a:r>
              <a:rPr lang="pt-BR" altLang="pt-BR"/>
              <a:t>Licitantes habitam nas falhas [pregão eletrônico e caso Engefort]</a:t>
            </a:r>
          </a:p>
          <a:p>
            <a:endParaRPr lang="pt-BR" altLang="pt-BR"/>
          </a:p>
          <a:p>
            <a:r>
              <a:rPr lang="pt-BR" altLang="pt-BR"/>
              <a:t>Importância da fase de impugnação e dúvidas</a:t>
            </a:r>
          </a:p>
        </p:txBody>
      </p:sp>
      <p:sp>
        <p:nvSpPr>
          <p:cNvPr id="92164" name="Espaço Reservado para Número de Slide 3">
            <a:extLst>
              <a:ext uri="{FF2B5EF4-FFF2-40B4-BE49-F238E27FC236}">
                <a16:creationId xmlns:a16="http://schemas.microsoft.com/office/drawing/2014/main" id="{54DA41F1-74A4-4770-A77B-FAB564CEEB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34540B39-DB58-4B14-8847-6E34D7371016}" type="slidenum">
              <a:rPr lang="pt-BR" altLang="pt-BR" sz="1800" smtClean="0">
                <a:solidFill>
                  <a:srgbClr val="008000"/>
                </a:solidFill>
              </a:rPr>
              <a:pPr>
                <a:spcBef>
                  <a:spcPct val="0"/>
                </a:spcBef>
                <a:buClrTx/>
                <a:buFontTx/>
                <a:buNone/>
              </a:pPr>
              <a:t>72</a:t>
            </a:fld>
            <a:endParaRPr lang="pt-BR" altLang="pt-BR" sz="1800">
              <a:solidFill>
                <a:srgbClr val="008000"/>
              </a:solidFill>
            </a:endParaRPr>
          </a:p>
        </p:txBody>
      </p:sp>
    </p:spTree>
  </p:cSld>
  <p:clrMapOvr>
    <a:masterClrMapping/>
  </p:clrMapOvr>
  <p:transition spd="med">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ítulo 1">
            <a:extLst>
              <a:ext uri="{FF2B5EF4-FFF2-40B4-BE49-F238E27FC236}">
                <a16:creationId xmlns:a16="http://schemas.microsoft.com/office/drawing/2014/main" id="{BE269495-E898-4036-9F3B-C0EA2FD8E9B1}"/>
              </a:ext>
            </a:extLst>
          </p:cNvPr>
          <p:cNvSpPr>
            <a:spLocks noGrp="1" noChangeArrowheads="1"/>
          </p:cNvSpPr>
          <p:nvPr>
            <p:ph type="title"/>
          </p:nvPr>
        </p:nvSpPr>
        <p:spPr/>
        <p:txBody>
          <a:bodyPr/>
          <a:lstStyle/>
          <a:p>
            <a:r>
              <a:rPr lang="pt-BR" altLang="pt-BR"/>
              <a:t>Algumas respostas</a:t>
            </a:r>
          </a:p>
        </p:txBody>
      </p:sp>
      <p:sp>
        <p:nvSpPr>
          <p:cNvPr id="93187" name="Espaço Reservado para Conteúdo 2">
            <a:extLst>
              <a:ext uri="{FF2B5EF4-FFF2-40B4-BE49-F238E27FC236}">
                <a16:creationId xmlns:a16="http://schemas.microsoft.com/office/drawing/2014/main" id="{E1300A2E-F3EC-434B-8ACB-2345AF735C90}"/>
              </a:ext>
            </a:extLst>
          </p:cNvPr>
          <p:cNvSpPr>
            <a:spLocks noGrp="1" noChangeArrowheads="1"/>
          </p:cNvSpPr>
          <p:nvPr>
            <p:ph idx="1"/>
          </p:nvPr>
        </p:nvSpPr>
        <p:spPr>
          <a:xfrm>
            <a:off x="684213" y="1341438"/>
            <a:ext cx="7991475" cy="4103687"/>
          </a:xfrm>
        </p:spPr>
        <p:txBody>
          <a:bodyPr/>
          <a:lstStyle/>
          <a:p>
            <a:pPr algn="just"/>
            <a:r>
              <a:rPr lang="pt-BR" altLang="pt-BR"/>
              <a:t>Justificativa de preço (singular e notória especialização) – aparentemente resolvido pela novel lei</a:t>
            </a:r>
          </a:p>
          <a:p>
            <a:pPr algn="just"/>
            <a:endParaRPr lang="pt-BR" altLang="pt-BR"/>
          </a:p>
          <a:p>
            <a:pPr algn="just"/>
            <a:r>
              <a:rPr lang="pt-BR" altLang="pt-BR"/>
              <a:t>Especificação do objeto e o problema da complementação posterior (qualitativa e quantitativa)</a:t>
            </a:r>
          </a:p>
        </p:txBody>
      </p:sp>
      <p:sp>
        <p:nvSpPr>
          <p:cNvPr id="93188" name="Espaço Reservado para Número de Slide 3">
            <a:extLst>
              <a:ext uri="{FF2B5EF4-FFF2-40B4-BE49-F238E27FC236}">
                <a16:creationId xmlns:a16="http://schemas.microsoft.com/office/drawing/2014/main" id="{4F67AA6C-6419-465C-BE68-7DB3B54901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6A237F8B-B3EE-4081-9D69-863FE35B7368}" type="slidenum">
              <a:rPr lang="pt-BR" altLang="pt-BR" sz="1800" smtClean="0">
                <a:solidFill>
                  <a:srgbClr val="008000"/>
                </a:solidFill>
              </a:rPr>
              <a:pPr>
                <a:spcBef>
                  <a:spcPct val="0"/>
                </a:spcBef>
                <a:buClrTx/>
                <a:buFontTx/>
                <a:buNone/>
              </a:pPr>
              <a:t>73</a:t>
            </a:fld>
            <a:endParaRPr lang="pt-BR" altLang="pt-BR" sz="1800">
              <a:solidFill>
                <a:srgbClr val="008000"/>
              </a:solidFill>
            </a:endParaRPr>
          </a:p>
        </p:txBody>
      </p:sp>
    </p:spTree>
  </p:cSld>
  <p:clrMapOvr>
    <a:masterClrMapping/>
  </p:clrMapOvr>
  <p:transition spd="med">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ítulo 1">
            <a:extLst>
              <a:ext uri="{FF2B5EF4-FFF2-40B4-BE49-F238E27FC236}">
                <a16:creationId xmlns:a16="http://schemas.microsoft.com/office/drawing/2014/main" id="{64CCC990-E94F-405B-9B40-01AF0795B65E}"/>
              </a:ext>
            </a:extLst>
          </p:cNvPr>
          <p:cNvSpPr>
            <a:spLocks noGrp="1" noChangeArrowheads="1"/>
          </p:cNvSpPr>
          <p:nvPr>
            <p:ph type="title"/>
          </p:nvPr>
        </p:nvSpPr>
        <p:spPr/>
        <p:txBody>
          <a:bodyPr/>
          <a:lstStyle/>
          <a:p>
            <a:r>
              <a:rPr lang="pt-BR" altLang="pt-BR"/>
              <a:t>Algumas respostas</a:t>
            </a:r>
          </a:p>
        </p:txBody>
      </p:sp>
      <p:sp>
        <p:nvSpPr>
          <p:cNvPr id="94211" name="Espaço Reservado para Conteúdo 2">
            <a:extLst>
              <a:ext uri="{FF2B5EF4-FFF2-40B4-BE49-F238E27FC236}">
                <a16:creationId xmlns:a16="http://schemas.microsoft.com/office/drawing/2014/main" id="{31334B27-A56B-4686-8203-75E92995325C}"/>
              </a:ext>
            </a:extLst>
          </p:cNvPr>
          <p:cNvSpPr>
            <a:spLocks noGrp="1" noChangeArrowheads="1"/>
          </p:cNvSpPr>
          <p:nvPr>
            <p:ph idx="1"/>
          </p:nvPr>
        </p:nvSpPr>
        <p:spPr/>
        <p:txBody>
          <a:bodyPr/>
          <a:lstStyle/>
          <a:p>
            <a:r>
              <a:rPr lang="pt-BR" altLang="pt-BR"/>
              <a:t>Opções disponíveis no mercado (plus) e necessidades públicas – o melhor x o necessário</a:t>
            </a:r>
          </a:p>
          <a:p>
            <a:endParaRPr lang="pt-BR" altLang="pt-BR"/>
          </a:p>
          <a:p>
            <a:r>
              <a:rPr lang="pt-BR" altLang="pt-BR"/>
              <a:t>O problema dos folders e manuais</a:t>
            </a:r>
          </a:p>
          <a:p>
            <a:endParaRPr lang="pt-BR" altLang="pt-BR"/>
          </a:p>
          <a:p>
            <a:r>
              <a:rPr lang="pt-BR" altLang="pt-BR"/>
              <a:t>Qualidade x menor preço</a:t>
            </a:r>
          </a:p>
          <a:p>
            <a:endParaRPr lang="pt-BR" altLang="pt-BR"/>
          </a:p>
          <a:p>
            <a:r>
              <a:rPr lang="pt-BR" altLang="pt-BR"/>
              <a:t>Fontes de pesquisa de preço de mercado</a:t>
            </a:r>
          </a:p>
        </p:txBody>
      </p:sp>
      <p:sp>
        <p:nvSpPr>
          <p:cNvPr id="94212" name="Espaço Reservado para Número de Slide 3">
            <a:extLst>
              <a:ext uri="{FF2B5EF4-FFF2-40B4-BE49-F238E27FC236}">
                <a16:creationId xmlns:a16="http://schemas.microsoft.com/office/drawing/2014/main" id="{A38EF44C-8F64-4B0D-8821-01A389A0A26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908E5BBD-402F-4657-904C-54EAA3385315}" type="slidenum">
              <a:rPr lang="pt-BR" altLang="pt-BR" sz="1800" smtClean="0">
                <a:solidFill>
                  <a:srgbClr val="008000"/>
                </a:solidFill>
              </a:rPr>
              <a:pPr>
                <a:spcBef>
                  <a:spcPct val="0"/>
                </a:spcBef>
                <a:buClrTx/>
                <a:buFontTx/>
                <a:buNone/>
              </a:pPr>
              <a:t>74</a:t>
            </a:fld>
            <a:endParaRPr lang="pt-BR" altLang="pt-BR" sz="1800">
              <a:solidFill>
                <a:srgbClr val="008000"/>
              </a:solidFill>
            </a:endParaRPr>
          </a:p>
        </p:txBody>
      </p:sp>
    </p:spTree>
  </p:cSld>
  <p:clrMapOvr>
    <a:masterClrMapping/>
  </p:clrMapOvr>
  <p:transition spd="med">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ítulo 1">
            <a:extLst>
              <a:ext uri="{FF2B5EF4-FFF2-40B4-BE49-F238E27FC236}">
                <a16:creationId xmlns:a16="http://schemas.microsoft.com/office/drawing/2014/main" id="{68936324-8A25-466C-B10C-31DA2DA84271}"/>
              </a:ext>
            </a:extLst>
          </p:cNvPr>
          <p:cNvSpPr>
            <a:spLocks noGrp="1" noChangeArrowheads="1"/>
          </p:cNvSpPr>
          <p:nvPr>
            <p:ph type="title"/>
          </p:nvPr>
        </p:nvSpPr>
        <p:spPr/>
        <p:txBody>
          <a:bodyPr/>
          <a:lstStyle/>
          <a:p>
            <a:r>
              <a:rPr lang="pt-BR" altLang="pt-BR"/>
              <a:t>Algumas respostas</a:t>
            </a:r>
          </a:p>
        </p:txBody>
      </p:sp>
      <p:sp>
        <p:nvSpPr>
          <p:cNvPr id="95235" name="Espaço Reservado para Conteúdo 2">
            <a:extLst>
              <a:ext uri="{FF2B5EF4-FFF2-40B4-BE49-F238E27FC236}">
                <a16:creationId xmlns:a16="http://schemas.microsoft.com/office/drawing/2014/main" id="{744A1937-1776-433B-91AF-6A91827670B9}"/>
              </a:ext>
            </a:extLst>
          </p:cNvPr>
          <p:cNvSpPr>
            <a:spLocks noGrp="1" noChangeArrowheads="1"/>
          </p:cNvSpPr>
          <p:nvPr>
            <p:ph idx="1"/>
          </p:nvPr>
        </p:nvSpPr>
        <p:spPr>
          <a:xfrm>
            <a:off x="684213" y="1196975"/>
            <a:ext cx="7991475" cy="3960813"/>
          </a:xfrm>
        </p:spPr>
        <p:txBody>
          <a:bodyPr/>
          <a:lstStyle/>
          <a:p>
            <a:r>
              <a:rPr lang="pt-BR" altLang="pt-BR"/>
              <a:t>Descrição de serviços e mera intermediação (agência de propaganda guarda-chuva: eventos, assessoria de imprensa – Acórdão 561/2011)</a:t>
            </a:r>
          </a:p>
          <a:p>
            <a:endParaRPr lang="pt-BR" altLang="pt-BR"/>
          </a:p>
          <a:p>
            <a:r>
              <a:rPr lang="pt-BR" altLang="pt-BR"/>
              <a:t>Permissão de subcontratação de atividade fim do contratado (determinação TCU genérica e problemática – partes criativas)</a:t>
            </a:r>
          </a:p>
          <a:p>
            <a:endParaRPr lang="pt-BR" altLang="pt-BR"/>
          </a:p>
          <a:p>
            <a:r>
              <a:rPr lang="pt-BR" altLang="pt-BR"/>
              <a:t>Esclarecimentos aos licitantes possuem natureza vinculante (Acórdão 299/2015 – P)</a:t>
            </a:r>
          </a:p>
        </p:txBody>
      </p:sp>
      <p:sp>
        <p:nvSpPr>
          <p:cNvPr id="95236" name="Espaço Reservado para Número de Slide 3">
            <a:extLst>
              <a:ext uri="{FF2B5EF4-FFF2-40B4-BE49-F238E27FC236}">
                <a16:creationId xmlns:a16="http://schemas.microsoft.com/office/drawing/2014/main" id="{322DC7F5-2AB1-47F2-913B-96F606E2B7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963FAC97-CFE5-4923-9077-3FAC7990380E}" type="slidenum">
              <a:rPr lang="pt-BR" altLang="pt-BR" sz="1800" smtClean="0">
                <a:solidFill>
                  <a:srgbClr val="008000"/>
                </a:solidFill>
              </a:rPr>
              <a:pPr>
                <a:spcBef>
                  <a:spcPct val="0"/>
                </a:spcBef>
                <a:buClrTx/>
                <a:buFontTx/>
                <a:buNone/>
              </a:pPr>
              <a:t>75</a:t>
            </a:fld>
            <a:endParaRPr lang="pt-BR" altLang="pt-BR" sz="1800">
              <a:solidFill>
                <a:srgbClr val="008000"/>
              </a:solidFill>
            </a:endParaRPr>
          </a:p>
        </p:txBody>
      </p:sp>
    </p:spTree>
  </p:cSld>
  <p:clrMapOvr>
    <a:masterClrMapping/>
  </p:clrMapOvr>
  <p:transition spd="med">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ítulo 1">
            <a:extLst>
              <a:ext uri="{FF2B5EF4-FFF2-40B4-BE49-F238E27FC236}">
                <a16:creationId xmlns:a16="http://schemas.microsoft.com/office/drawing/2014/main" id="{1F9CDF61-422A-4D01-AC28-BCF9F108080B}"/>
              </a:ext>
            </a:extLst>
          </p:cNvPr>
          <p:cNvSpPr>
            <a:spLocks noGrp="1" noChangeArrowheads="1"/>
          </p:cNvSpPr>
          <p:nvPr>
            <p:ph type="title"/>
          </p:nvPr>
        </p:nvSpPr>
        <p:spPr/>
        <p:txBody>
          <a:bodyPr/>
          <a:lstStyle/>
          <a:p>
            <a:r>
              <a:rPr lang="pt-BR" altLang="pt-BR"/>
              <a:t>Algumas respostas</a:t>
            </a:r>
          </a:p>
        </p:txBody>
      </p:sp>
      <p:sp>
        <p:nvSpPr>
          <p:cNvPr id="96259" name="Espaço Reservado para Conteúdo 2">
            <a:extLst>
              <a:ext uri="{FF2B5EF4-FFF2-40B4-BE49-F238E27FC236}">
                <a16:creationId xmlns:a16="http://schemas.microsoft.com/office/drawing/2014/main" id="{205E6A1A-2206-4DE5-9790-56644502EF6B}"/>
              </a:ext>
            </a:extLst>
          </p:cNvPr>
          <p:cNvSpPr>
            <a:spLocks noGrp="1" noChangeArrowheads="1"/>
          </p:cNvSpPr>
          <p:nvPr>
            <p:ph idx="1"/>
          </p:nvPr>
        </p:nvSpPr>
        <p:spPr>
          <a:xfrm>
            <a:off x="684213" y="1196975"/>
            <a:ext cx="7991475" cy="3960813"/>
          </a:xfrm>
        </p:spPr>
        <p:txBody>
          <a:bodyPr/>
          <a:lstStyle/>
          <a:p>
            <a:r>
              <a:rPr lang="pt-BR" altLang="pt-BR"/>
              <a:t>Acórdão 592/2017 – P (determinada a anulação):</a:t>
            </a:r>
          </a:p>
          <a:p>
            <a:r>
              <a:rPr lang="pt-BR" altLang="pt-BR" sz="2200"/>
              <a:t>“MOCHILA: confeccionada com </a:t>
            </a:r>
            <a:r>
              <a:rPr lang="pt-BR" altLang="pt-BR" sz="2200" u="sng"/>
              <a:t>material nylon liso</a:t>
            </a:r>
            <a:r>
              <a:rPr lang="pt-BR" altLang="pt-BR" sz="2200"/>
              <a:t>, forrada, de alta resistência e durabilidade, dois compartimentos, sendo o maior com medidas (AxLxC) = 45x13x32cm e o menor com as medidas 30x5x20 cm, com fechamento com zíper grosso, com duas alças reforçadas acolchoadas reguláveis para costas com aranha, 4 cm de espessura, alça de mão 2,5 cm de espessura, bom manuseio, com acabamento em vivo de plástico, com bolso externo fechado por zíper, sem divisões internas e com impressão em serigrafia. Com garantia do fornecedor de seis meses e garantia permanente contra defeito de fabricação, com capacidade de no mínimo 20 litros e máximo de 25 litros.” </a:t>
            </a:r>
          </a:p>
        </p:txBody>
      </p:sp>
      <p:sp>
        <p:nvSpPr>
          <p:cNvPr id="96260" name="Espaço Reservado para Número de Slide 3">
            <a:extLst>
              <a:ext uri="{FF2B5EF4-FFF2-40B4-BE49-F238E27FC236}">
                <a16:creationId xmlns:a16="http://schemas.microsoft.com/office/drawing/2014/main" id="{4629CED6-3A58-4C1B-A94D-D64ECF21AA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3AB6D27C-2975-44E3-87A2-C11B6C25D73C}" type="slidenum">
              <a:rPr lang="pt-BR" altLang="pt-BR" sz="1800" smtClean="0">
                <a:solidFill>
                  <a:srgbClr val="008000"/>
                </a:solidFill>
              </a:rPr>
              <a:pPr>
                <a:spcBef>
                  <a:spcPct val="0"/>
                </a:spcBef>
                <a:buClrTx/>
                <a:buFontTx/>
                <a:buNone/>
              </a:pPr>
              <a:t>76</a:t>
            </a:fld>
            <a:endParaRPr lang="pt-BR" altLang="pt-BR" sz="1800">
              <a:solidFill>
                <a:srgbClr val="008000"/>
              </a:solidFill>
            </a:endParaRPr>
          </a:p>
        </p:txBody>
      </p:sp>
    </p:spTree>
  </p:cSld>
  <p:clrMapOvr>
    <a:masterClrMapping/>
  </p:clrMapOvr>
  <p:transition spd="med">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ítulo 1">
            <a:extLst>
              <a:ext uri="{FF2B5EF4-FFF2-40B4-BE49-F238E27FC236}">
                <a16:creationId xmlns:a16="http://schemas.microsoft.com/office/drawing/2014/main" id="{E0396E46-52F9-46CB-9DFA-1BBB560579EF}"/>
              </a:ext>
            </a:extLst>
          </p:cNvPr>
          <p:cNvSpPr>
            <a:spLocks noGrp="1" noChangeArrowheads="1"/>
          </p:cNvSpPr>
          <p:nvPr>
            <p:ph type="title"/>
          </p:nvPr>
        </p:nvSpPr>
        <p:spPr/>
        <p:txBody>
          <a:bodyPr/>
          <a:lstStyle/>
          <a:p>
            <a:r>
              <a:rPr lang="pt-BR" altLang="pt-BR" sz="2400"/>
              <a:t>Algumas respostas – segue Acórdão 592/2017 - P</a:t>
            </a:r>
          </a:p>
        </p:txBody>
      </p:sp>
      <p:sp>
        <p:nvSpPr>
          <p:cNvPr id="97283" name="Espaço Reservado para Conteúdo 2">
            <a:extLst>
              <a:ext uri="{FF2B5EF4-FFF2-40B4-BE49-F238E27FC236}">
                <a16:creationId xmlns:a16="http://schemas.microsoft.com/office/drawing/2014/main" id="{356D85AD-0838-4799-8ACE-A476EB228AF8}"/>
              </a:ext>
            </a:extLst>
          </p:cNvPr>
          <p:cNvSpPr>
            <a:spLocks noGrp="1" noChangeArrowheads="1"/>
          </p:cNvSpPr>
          <p:nvPr>
            <p:ph idx="1"/>
          </p:nvPr>
        </p:nvSpPr>
        <p:spPr>
          <a:xfrm>
            <a:off x="684213" y="1196975"/>
            <a:ext cx="7991475" cy="3960813"/>
          </a:xfrm>
        </p:spPr>
        <p:txBody>
          <a:bodyPr/>
          <a:lstStyle/>
          <a:p>
            <a:r>
              <a:rPr lang="pt-BR" altLang="pt-BR"/>
              <a:t>inexistência de maiores informações sobre o tipo de nylon – uma vez que existem no mercado diversas espécies do material, com diferentes resistência e durabilidade –, indagara da pregoeira esse ponto e recebera a seguinte resposta: “Você vai ter de enviar com o nylon que achar que tenha resistência, pois o solicitante não entende e não recebeu a informação quando cotou inicialmente o material”.</a:t>
            </a:r>
          </a:p>
          <a:p>
            <a:endParaRPr lang="pt-BR" altLang="pt-BR"/>
          </a:p>
        </p:txBody>
      </p:sp>
      <p:sp>
        <p:nvSpPr>
          <p:cNvPr id="97284" name="Espaço Reservado para Número de Slide 3">
            <a:extLst>
              <a:ext uri="{FF2B5EF4-FFF2-40B4-BE49-F238E27FC236}">
                <a16:creationId xmlns:a16="http://schemas.microsoft.com/office/drawing/2014/main" id="{644AF28A-979F-4A20-AD78-36E1D123A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7A5D3FBE-E72A-430C-AF90-9B01F8EACD46}" type="slidenum">
              <a:rPr lang="pt-BR" altLang="pt-BR" sz="1800" smtClean="0">
                <a:solidFill>
                  <a:srgbClr val="008000"/>
                </a:solidFill>
              </a:rPr>
              <a:pPr>
                <a:spcBef>
                  <a:spcPct val="0"/>
                </a:spcBef>
                <a:buClrTx/>
                <a:buFontTx/>
                <a:buNone/>
              </a:pPr>
              <a:t>77</a:t>
            </a:fld>
            <a:endParaRPr lang="pt-BR" altLang="pt-BR" sz="1800">
              <a:solidFill>
                <a:srgbClr val="008000"/>
              </a:solidFill>
            </a:endParaRPr>
          </a:p>
        </p:txBody>
      </p:sp>
    </p:spTree>
  </p:cSld>
  <p:clrMapOvr>
    <a:masterClrMapping/>
  </p:clrMapOvr>
  <p:transition spd="med">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ítulo 1">
            <a:extLst>
              <a:ext uri="{FF2B5EF4-FFF2-40B4-BE49-F238E27FC236}">
                <a16:creationId xmlns:a16="http://schemas.microsoft.com/office/drawing/2014/main" id="{A5E1BAF5-6112-4A84-B64E-7FC8AD95DDCF}"/>
              </a:ext>
            </a:extLst>
          </p:cNvPr>
          <p:cNvSpPr>
            <a:spLocks noGrp="1" noChangeArrowheads="1"/>
          </p:cNvSpPr>
          <p:nvPr>
            <p:ph type="title"/>
          </p:nvPr>
        </p:nvSpPr>
        <p:spPr/>
        <p:txBody>
          <a:bodyPr/>
          <a:lstStyle/>
          <a:p>
            <a:r>
              <a:rPr lang="pt-BR" altLang="pt-BR"/>
              <a:t>Algumas respostas – Acórdão 559/2017 - P</a:t>
            </a:r>
          </a:p>
        </p:txBody>
      </p:sp>
      <p:sp>
        <p:nvSpPr>
          <p:cNvPr id="98307" name="Espaço Reservado para Conteúdo 2">
            <a:extLst>
              <a:ext uri="{FF2B5EF4-FFF2-40B4-BE49-F238E27FC236}">
                <a16:creationId xmlns:a16="http://schemas.microsoft.com/office/drawing/2014/main" id="{346895D3-6613-414C-A5A7-91D6CC0AE215}"/>
              </a:ext>
            </a:extLst>
          </p:cNvPr>
          <p:cNvSpPr>
            <a:spLocks noGrp="1" noChangeArrowheads="1"/>
          </p:cNvSpPr>
          <p:nvPr>
            <p:ph idx="1"/>
          </p:nvPr>
        </p:nvSpPr>
        <p:spPr>
          <a:xfrm>
            <a:off x="684213" y="1268413"/>
            <a:ext cx="7991475" cy="3889375"/>
          </a:xfrm>
        </p:spPr>
        <p:txBody>
          <a:bodyPr/>
          <a:lstStyle/>
          <a:p>
            <a:pPr algn="just"/>
            <a:r>
              <a:rPr lang="pt-BR" altLang="pt-BR" sz="2200" i="1"/>
              <a:t>‘a licitação pública não tem por objetivo, necessariamente, a escolha do produto ou serviço de melhor qualidade disponibilizado pelo mercado, mas daquele que, atendendo de forma satisfatória à demanda a que se propõe, apresente o melhor preço’;</a:t>
            </a:r>
          </a:p>
          <a:p>
            <a:pPr algn="just"/>
            <a:r>
              <a:rPr lang="pt-BR" altLang="pt-BR" sz="2200" i="1"/>
              <a:t>sem que houvesse sido demonstrada a necessidade de atendimento a exigências de padronização e sem prévia justificativa técnica, revelando, dessa forma, preferência indevida por marca’, em desacordo com os dispositivos legais pertinentes e a jurisprudência do TCU</a:t>
            </a:r>
            <a:endParaRPr lang="pt-BR" altLang="pt-BR" sz="2200"/>
          </a:p>
          <a:p>
            <a:endParaRPr lang="pt-BR" altLang="pt-BR"/>
          </a:p>
        </p:txBody>
      </p:sp>
      <p:sp>
        <p:nvSpPr>
          <p:cNvPr id="98308" name="Espaço Reservado para Número de Slide 3">
            <a:extLst>
              <a:ext uri="{FF2B5EF4-FFF2-40B4-BE49-F238E27FC236}">
                <a16:creationId xmlns:a16="http://schemas.microsoft.com/office/drawing/2014/main" id="{5DB2E95E-0FFC-4CF2-9AEE-D4AF05A0EC6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63A5460E-17A1-4A3C-8965-F5C8121A2FAC}" type="slidenum">
              <a:rPr lang="pt-BR" altLang="pt-BR" sz="1800" smtClean="0">
                <a:solidFill>
                  <a:srgbClr val="008000"/>
                </a:solidFill>
              </a:rPr>
              <a:pPr>
                <a:spcBef>
                  <a:spcPct val="0"/>
                </a:spcBef>
                <a:buClrTx/>
                <a:buFontTx/>
                <a:buNone/>
              </a:pPr>
              <a:t>78</a:t>
            </a:fld>
            <a:endParaRPr lang="pt-BR" altLang="pt-BR" sz="1800">
              <a:solidFill>
                <a:srgbClr val="008000"/>
              </a:solidFill>
            </a:endParaRPr>
          </a:p>
        </p:txBody>
      </p:sp>
    </p:spTree>
  </p:cSld>
  <p:clrMapOvr>
    <a:masterClrMapping/>
  </p:clrMapOvr>
  <p:transition spd="med">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ítulo 1">
            <a:extLst>
              <a:ext uri="{FF2B5EF4-FFF2-40B4-BE49-F238E27FC236}">
                <a16:creationId xmlns:a16="http://schemas.microsoft.com/office/drawing/2014/main" id="{AB5E303C-6A6B-4DC2-BE8F-37FFB9B83FE8}"/>
              </a:ext>
            </a:extLst>
          </p:cNvPr>
          <p:cNvSpPr>
            <a:spLocks noGrp="1" noChangeArrowheads="1"/>
          </p:cNvSpPr>
          <p:nvPr>
            <p:ph type="title"/>
          </p:nvPr>
        </p:nvSpPr>
        <p:spPr/>
        <p:txBody>
          <a:bodyPr/>
          <a:lstStyle/>
          <a:p>
            <a:r>
              <a:rPr lang="pt-BR" altLang="pt-BR" sz="2600"/>
              <a:t>Algumas respostas: Acórdão 1854/2017 – 1ª C</a:t>
            </a:r>
          </a:p>
        </p:txBody>
      </p:sp>
      <p:sp>
        <p:nvSpPr>
          <p:cNvPr id="99331" name="Espaço Reservado para Conteúdo 2">
            <a:extLst>
              <a:ext uri="{FF2B5EF4-FFF2-40B4-BE49-F238E27FC236}">
                <a16:creationId xmlns:a16="http://schemas.microsoft.com/office/drawing/2014/main" id="{FE8CBD24-282F-498A-B862-3492290BAD8D}"/>
              </a:ext>
            </a:extLst>
          </p:cNvPr>
          <p:cNvSpPr>
            <a:spLocks noGrp="1" noChangeArrowheads="1"/>
          </p:cNvSpPr>
          <p:nvPr>
            <p:ph idx="1"/>
          </p:nvPr>
        </p:nvSpPr>
        <p:spPr/>
        <p:txBody>
          <a:bodyPr/>
          <a:lstStyle/>
          <a:p>
            <a:r>
              <a:rPr lang="pt-BR" altLang="pt-BR"/>
              <a:t>elaborado o </a:t>
            </a:r>
            <a:r>
              <a:rPr lang="pt-BR" altLang="pt-BR" i="1"/>
              <a:t>termo de referência</a:t>
            </a:r>
            <a:r>
              <a:rPr lang="pt-BR" altLang="pt-BR"/>
              <a:t> do Pregão 419/2009, especificando todos os tipos de veículos em um único item a ser licitado, totalizando 300.000 quilômetros, concorrendo para que a adjudicação do objeto fosse feita por preço global e não por grupo de itens de natureza semelhante, em afronta ao art. 23, §1º, da Lei 8.666/1993 e à Súmula TCU 247</a:t>
            </a:r>
          </a:p>
        </p:txBody>
      </p:sp>
      <p:sp>
        <p:nvSpPr>
          <p:cNvPr id="99332" name="Espaço Reservado para Número de Slide 3">
            <a:extLst>
              <a:ext uri="{FF2B5EF4-FFF2-40B4-BE49-F238E27FC236}">
                <a16:creationId xmlns:a16="http://schemas.microsoft.com/office/drawing/2014/main" id="{75866399-1862-4A08-A938-C4DD7557398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F29CAC89-B8FD-49EC-8CD7-69DCD81372DD}" type="slidenum">
              <a:rPr lang="pt-BR" altLang="pt-BR" sz="1800" smtClean="0">
                <a:solidFill>
                  <a:srgbClr val="008000"/>
                </a:solidFill>
              </a:rPr>
              <a:pPr>
                <a:spcBef>
                  <a:spcPct val="0"/>
                </a:spcBef>
                <a:buClrTx/>
                <a:buFontTx/>
                <a:buNone/>
              </a:pPr>
              <a:t>79</a:t>
            </a:fld>
            <a:endParaRPr lang="pt-BR" altLang="pt-BR" sz="1800">
              <a:solidFill>
                <a:srgbClr val="008000"/>
              </a:solidFill>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a:extLst>
              <a:ext uri="{FF2B5EF4-FFF2-40B4-BE49-F238E27FC236}">
                <a16:creationId xmlns:a16="http://schemas.microsoft.com/office/drawing/2014/main" id="{29307228-60AB-4574-AE2C-0CE84C66D4E6}"/>
              </a:ext>
            </a:extLst>
          </p:cNvPr>
          <p:cNvSpPr>
            <a:spLocks noGrp="1" noChangeArrowheads="1"/>
          </p:cNvSpPr>
          <p:nvPr>
            <p:ph type="title"/>
          </p:nvPr>
        </p:nvSpPr>
        <p:spPr/>
        <p:txBody>
          <a:bodyPr/>
          <a:lstStyle/>
          <a:p>
            <a:pPr algn="ctr"/>
            <a:r>
              <a:rPr lang="pt-BR" altLang="pt-BR" sz="2400"/>
              <a:t>Conselhos Profissionais – Reserva de Regimento</a:t>
            </a:r>
          </a:p>
        </p:txBody>
      </p:sp>
      <p:sp>
        <p:nvSpPr>
          <p:cNvPr id="3" name="Espaço Reservado para Conteúdo 2">
            <a:extLst>
              <a:ext uri="{FF2B5EF4-FFF2-40B4-BE49-F238E27FC236}">
                <a16:creationId xmlns:a16="http://schemas.microsoft.com/office/drawing/2014/main" id="{7C33904C-BD26-47AC-84B6-74277F726794}"/>
              </a:ext>
            </a:extLst>
          </p:cNvPr>
          <p:cNvSpPr>
            <a:spLocks noGrp="1"/>
          </p:cNvSpPr>
          <p:nvPr>
            <p:ph idx="1"/>
          </p:nvPr>
        </p:nvSpPr>
        <p:spPr/>
        <p:txBody>
          <a:bodyPr/>
          <a:lstStyle/>
          <a:p>
            <a:pPr>
              <a:defRPr/>
            </a:pPr>
            <a:r>
              <a:rPr lang="pt-BR" dirty="0"/>
              <a:t>REGIMENTO INTERNO DO SISTEMA (art. 13)</a:t>
            </a:r>
          </a:p>
          <a:p>
            <a:pPr algn="just">
              <a:defRPr/>
            </a:pPr>
            <a:r>
              <a:rPr lang="pt-BR" dirty="0"/>
              <a:t>Deliberar sobre assuntos de interesse do exercício, promovendo as medidas necessárias ao bom nome;</a:t>
            </a:r>
          </a:p>
          <a:p>
            <a:pPr algn="just">
              <a:defRPr/>
            </a:pPr>
            <a:endParaRPr lang="pt-BR" dirty="0"/>
          </a:p>
          <a:p>
            <a:pPr>
              <a:defRPr/>
            </a:pPr>
            <a:endParaRPr lang="pt-BR" dirty="0"/>
          </a:p>
          <a:p>
            <a:pPr marL="0" indent="0">
              <a:buFont typeface="Wingdings" panose="05000000000000000000" pitchFamily="2" charset="2"/>
              <a:buNone/>
              <a:defRPr/>
            </a:pPr>
            <a:endParaRPr lang="pt-BR" dirty="0"/>
          </a:p>
        </p:txBody>
      </p:sp>
      <p:sp>
        <p:nvSpPr>
          <p:cNvPr id="24580" name="Espaço Reservado para Número de Slide 3">
            <a:extLst>
              <a:ext uri="{FF2B5EF4-FFF2-40B4-BE49-F238E27FC236}">
                <a16:creationId xmlns:a16="http://schemas.microsoft.com/office/drawing/2014/main" id="{6D9186E3-B43E-481C-8024-219A37C6E75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CEA3E903-F4A5-4A43-9768-A252A69FA9FE}" type="slidenum">
              <a:rPr lang="pt-BR" altLang="pt-BR" sz="1800" smtClean="0">
                <a:solidFill>
                  <a:srgbClr val="008000"/>
                </a:solidFill>
              </a:rPr>
              <a:pPr>
                <a:spcBef>
                  <a:spcPct val="0"/>
                </a:spcBef>
                <a:buClrTx/>
                <a:buFontTx/>
                <a:buNone/>
              </a:pPr>
              <a:t>8</a:t>
            </a:fld>
            <a:endParaRPr lang="pt-BR" altLang="pt-BR" sz="1800">
              <a:solidFill>
                <a:srgbClr val="008000"/>
              </a:solidFill>
            </a:endParaRPr>
          </a:p>
        </p:txBody>
      </p:sp>
    </p:spTree>
  </p:cSld>
  <p:clrMapOvr>
    <a:masterClrMapping/>
  </p:clrMapOvr>
  <p:transition spd="med">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ítulo 1">
            <a:extLst>
              <a:ext uri="{FF2B5EF4-FFF2-40B4-BE49-F238E27FC236}">
                <a16:creationId xmlns:a16="http://schemas.microsoft.com/office/drawing/2014/main" id="{2C02E499-31CD-4D15-998D-C7F4E6666C19}"/>
              </a:ext>
            </a:extLst>
          </p:cNvPr>
          <p:cNvSpPr>
            <a:spLocks noGrp="1" noChangeArrowheads="1"/>
          </p:cNvSpPr>
          <p:nvPr>
            <p:ph type="title"/>
          </p:nvPr>
        </p:nvSpPr>
        <p:spPr/>
        <p:txBody>
          <a:bodyPr/>
          <a:lstStyle/>
          <a:p>
            <a:r>
              <a:rPr lang="pt-BR" altLang="pt-BR"/>
              <a:t>Algumas respostas – Acórdão 375/2017 - P</a:t>
            </a:r>
          </a:p>
        </p:txBody>
      </p:sp>
      <p:sp>
        <p:nvSpPr>
          <p:cNvPr id="100355" name="Espaço Reservado para Conteúdo 2">
            <a:extLst>
              <a:ext uri="{FF2B5EF4-FFF2-40B4-BE49-F238E27FC236}">
                <a16:creationId xmlns:a16="http://schemas.microsoft.com/office/drawing/2014/main" id="{5E524396-421D-43DB-84C0-4226D577AADC}"/>
              </a:ext>
            </a:extLst>
          </p:cNvPr>
          <p:cNvSpPr>
            <a:spLocks noGrp="1" noChangeArrowheads="1"/>
          </p:cNvSpPr>
          <p:nvPr>
            <p:ph idx="1"/>
          </p:nvPr>
        </p:nvSpPr>
        <p:spPr>
          <a:xfrm>
            <a:off x="684213" y="1268413"/>
            <a:ext cx="7991475" cy="3889375"/>
          </a:xfrm>
        </p:spPr>
        <p:txBody>
          <a:bodyPr/>
          <a:lstStyle/>
          <a:p>
            <a:r>
              <a:rPr lang="pt-BR" altLang="pt-BR"/>
              <a:t>Apresentação de artigos de literatura médica – restritivo</a:t>
            </a:r>
          </a:p>
          <a:p>
            <a:endParaRPr lang="pt-BR" altLang="pt-BR"/>
          </a:p>
          <a:p>
            <a:r>
              <a:rPr lang="pt-BR" altLang="pt-BR"/>
              <a:t>É o pregoeiro que, após os lances, faz a compatibilidade dos preços com os de mercado</a:t>
            </a:r>
          </a:p>
          <a:p>
            <a:endParaRPr lang="pt-BR" altLang="pt-BR"/>
          </a:p>
          <a:p>
            <a:r>
              <a:rPr lang="pt-BR" altLang="pt-BR"/>
              <a:t>Aceitação de proposta de menor preço, mas contra o TR, pois não apresentou os artigos - possibilidade</a:t>
            </a:r>
          </a:p>
        </p:txBody>
      </p:sp>
      <p:sp>
        <p:nvSpPr>
          <p:cNvPr id="100356" name="Espaço Reservado para Número de Slide 3">
            <a:extLst>
              <a:ext uri="{FF2B5EF4-FFF2-40B4-BE49-F238E27FC236}">
                <a16:creationId xmlns:a16="http://schemas.microsoft.com/office/drawing/2014/main" id="{68320EE2-9776-4170-B867-D222E6171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325CC1F2-5143-4A2C-83BE-8F4FF4EA8490}" type="slidenum">
              <a:rPr lang="pt-BR" altLang="pt-BR" sz="1800" smtClean="0">
                <a:solidFill>
                  <a:srgbClr val="008000"/>
                </a:solidFill>
              </a:rPr>
              <a:pPr>
                <a:spcBef>
                  <a:spcPct val="0"/>
                </a:spcBef>
                <a:buClrTx/>
                <a:buFontTx/>
                <a:buNone/>
              </a:pPr>
              <a:t>80</a:t>
            </a:fld>
            <a:endParaRPr lang="pt-BR" altLang="pt-BR" sz="1800">
              <a:solidFill>
                <a:srgbClr val="008000"/>
              </a:solidFill>
            </a:endParaRPr>
          </a:p>
        </p:txBody>
      </p:sp>
    </p:spTree>
  </p:cSld>
  <p:clrMapOvr>
    <a:masterClrMapping/>
  </p:clrMapOvr>
  <p:transition spd="med">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ítulo 1">
            <a:extLst>
              <a:ext uri="{FF2B5EF4-FFF2-40B4-BE49-F238E27FC236}">
                <a16:creationId xmlns:a16="http://schemas.microsoft.com/office/drawing/2014/main" id="{2A9835EC-42B9-4EF7-A65A-FC38D1570641}"/>
              </a:ext>
            </a:extLst>
          </p:cNvPr>
          <p:cNvSpPr>
            <a:spLocks noGrp="1" noChangeArrowheads="1"/>
          </p:cNvSpPr>
          <p:nvPr>
            <p:ph type="title"/>
          </p:nvPr>
        </p:nvSpPr>
        <p:spPr/>
        <p:txBody>
          <a:bodyPr/>
          <a:lstStyle/>
          <a:p>
            <a:r>
              <a:rPr lang="pt-BR" altLang="pt-BR" sz="2500"/>
              <a:t>Casos em que o TCU utilizou de ponderação e razoabilidade para julgamento</a:t>
            </a:r>
          </a:p>
        </p:txBody>
      </p:sp>
      <p:sp>
        <p:nvSpPr>
          <p:cNvPr id="101379" name="Espaço Reservado para Conteúdo 2">
            <a:extLst>
              <a:ext uri="{FF2B5EF4-FFF2-40B4-BE49-F238E27FC236}">
                <a16:creationId xmlns:a16="http://schemas.microsoft.com/office/drawing/2014/main" id="{7A76F3E8-3EBD-4F76-B09B-B53811E4CE86}"/>
              </a:ext>
            </a:extLst>
          </p:cNvPr>
          <p:cNvSpPr>
            <a:spLocks noGrp="1" noChangeArrowheads="1"/>
          </p:cNvSpPr>
          <p:nvPr>
            <p:ph idx="1"/>
          </p:nvPr>
        </p:nvSpPr>
        <p:spPr>
          <a:xfrm>
            <a:off x="684213" y="1268413"/>
            <a:ext cx="7991475" cy="3889375"/>
          </a:xfrm>
        </p:spPr>
        <p:txBody>
          <a:bodyPr/>
          <a:lstStyle/>
          <a:p>
            <a:r>
              <a:rPr lang="pt-BR" altLang="pt-BR"/>
              <a:t>Acórdão 248/2017 – P</a:t>
            </a:r>
          </a:p>
          <a:p>
            <a:r>
              <a:rPr lang="pt-BR" altLang="pt-BR" sz="1800" i="1"/>
              <a:t>A exigência de localização limitada a 10 (dez) km de distância máxima da rodovia (de ambos os lados - totalizando 20 km), visa atender 30 min (trinta minutos), como tempo máximo de resposta ao acionamento da unidade operacional PRF, objetiva a desobstrução da via no menor tempo possível, evitando longas interdições de pista, na busca da fluidez do trânsito, contribuindo com a redução de riscos de novos acidentes.</a:t>
            </a:r>
          </a:p>
          <a:p>
            <a:r>
              <a:rPr lang="pt-BR" altLang="pt-BR" sz="1800"/>
              <a:t>permitir que o depósito seja localizado em qualquer região do estado (ou até do País) por mais longínqua que este seja do ponto de apreensão do veículo, o que contraria o interesse do usuário, que precisaria se deslocar por grandes distâncias para reaver sua propriedade. </a:t>
            </a:r>
          </a:p>
          <a:p>
            <a:r>
              <a:rPr lang="pt-BR" altLang="pt-BR" sz="1800"/>
              <a:t>identificar os critérios adequados para a definição do perímetro que atenda ao binômio maximização do universo de licitantes </a:t>
            </a:r>
            <a:r>
              <a:rPr lang="pt-BR" altLang="pt-BR" sz="1800" b="1"/>
              <a:t>versus</a:t>
            </a:r>
            <a:r>
              <a:rPr lang="pt-BR" altLang="pt-BR" sz="1800"/>
              <a:t> garantia do nível de conforto ao usuário do serviço.</a:t>
            </a:r>
          </a:p>
        </p:txBody>
      </p:sp>
      <p:sp>
        <p:nvSpPr>
          <p:cNvPr id="101380" name="Espaço Reservado para Número de Slide 3">
            <a:extLst>
              <a:ext uri="{FF2B5EF4-FFF2-40B4-BE49-F238E27FC236}">
                <a16:creationId xmlns:a16="http://schemas.microsoft.com/office/drawing/2014/main" id="{233EBA09-1F00-4115-8BA4-E77FED556A3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599D0E39-A09F-4842-A5C3-A609642397A1}" type="slidenum">
              <a:rPr lang="pt-BR" altLang="pt-BR" sz="1800" smtClean="0">
                <a:solidFill>
                  <a:srgbClr val="008000"/>
                </a:solidFill>
              </a:rPr>
              <a:pPr>
                <a:spcBef>
                  <a:spcPct val="0"/>
                </a:spcBef>
                <a:buClrTx/>
                <a:buFontTx/>
                <a:buNone/>
              </a:pPr>
              <a:t>81</a:t>
            </a:fld>
            <a:endParaRPr lang="pt-BR" altLang="pt-BR" sz="1800">
              <a:solidFill>
                <a:srgbClr val="008000"/>
              </a:solidFill>
            </a:endParaRPr>
          </a:p>
        </p:txBody>
      </p:sp>
    </p:spTree>
  </p:cSld>
  <p:clrMapOvr>
    <a:masterClrMapping/>
  </p:clrMapOvr>
  <p:transition spd="med">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ítulo 1">
            <a:extLst>
              <a:ext uri="{FF2B5EF4-FFF2-40B4-BE49-F238E27FC236}">
                <a16:creationId xmlns:a16="http://schemas.microsoft.com/office/drawing/2014/main" id="{F9BD178D-185E-44B0-9CBE-6BAEE3F75ABC}"/>
              </a:ext>
            </a:extLst>
          </p:cNvPr>
          <p:cNvSpPr>
            <a:spLocks noGrp="1" noChangeArrowheads="1"/>
          </p:cNvSpPr>
          <p:nvPr>
            <p:ph type="title"/>
          </p:nvPr>
        </p:nvSpPr>
        <p:spPr/>
        <p:txBody>
          <a:bodyPr/>
          <a:lstStyle/>
          <a:p>
            <a:r>
              <a:rPr lang="pt-BR" altLang="pt-BR"/>
              <a:t>Segue ... Acórdão 3.138/2014 - P</a:t>
            </a:r>
          </a:p>
        </p:txBody>
      </p:sp>
      <p:sp>
        <p:nvSpPr>
          <p:cNvPr id="102403" name="Espaço Reservado para Conteúdo 2">
            <a:extLst>
              <a:ext uri="{FF2B5EF4-FFF2-40B4-BE49-F238E27FC236}">
                <a16:creationId xmlns:a16="http://schemas.microsoft.com/office/drawing/2014/main" id="{C45DA5FD-E030-457E-B5E8-2F62CEB03247}"/>
              </a:ext>
            </a:extLst>
          </p:cNvPr>
          <p:cNvSpPr>
            <a:spLocks noGrp="1" noChangeArrowheads="1"/>
          </p:cNvSpPr>
          <p:nvPr>
            <p:ph idx="1"/>
          </p:nvPr>
        </p:nvSpPr>
        <p:spPr>
          <a:xfrm>
            <a:off x="684213" y="1196975"/>
            <a:ext cx="7991475" cy="3960813"/>
          </a:xfrm>
        </p:spPr>
        <p:txBody>
          <a:bodyPr/>
          <a:lstStyle/>
          <a:p>
            <a:r>
              <a:rPr lang="pt-BR" altLang="pt-BR" sz="2000"/>
              <a:t>aumento da segurança do meio de pagamento ante a constatação de grande número de fraudes e clonagens ocorridas com o uso da tecnologia de cartões com tarja magnética, o que levara muitos dos operadores desse mercado a substituí-los por cartões eletrônicos com chip. O relator ressaltou que a opção escolhida insere-se na esfera de discricionariedade da entidade, não sendo razoável obrigá-la a utilizar tecnologia que lhe venha causar prejuízos futuros, sob a justificativa de simplesmente ampliar a competitividade do certame. Em relação ao caso concreto, o relator assinalou que a busca da maior competitividade deve ser avaliada com ponderação, ‘cabe às empresas atuantes no setor a evolução de sua tecnologia com vistas a oferecer as soluções condizentes com essas novas e irreversíveis exigências, em vez de buscar junto ao Tribunal tutela a atuação mercadológica defasada’. </a:t>
            </a:r>
          </a:p>
        </p:txBody>
      </p:sp>
      <p:sp>
        <p:nvSpPr>
          <p:cNvPr id="102404" name="Espaço Reservado para Número de Slide 3">
            <a:extLst>
              <a:ext uri="{FF2B5EF4-FFF2-40B4-BE49-F238E27FC236}">
                <a16:creationId xmlns:a16="http://schemas.microsoft.com/office/drawing/2014/main" id="{32CBE1E2-5AFE-41F4-9CA9-A36573539F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F3822CC9-7A9B-4671-9F82-DD68FC06BD02}" type="slidenum">
              <a:rPr lang="pt-BR" altLang="pt-BR" sz="1800" smtClean="0">
                <a:solidFill>
                  <a:srgbClr val="008000"/>
                </a:solidFill>
              </a:rPr>
              <a:pPr>
                <a:spcBef>
                  <a:spcPct val="0"/>
                </a:spcBef>
                <a:buClrTx/>
                <a:buFontTx/>
                <a:buNone/>
              </a:pPr>
              <a:t>82</a:t>
            </a:fld>
            <a:endParaRPr lang="pt-BR" altLang="pt-BR" sz="1800">
              <a:solidFill>
                <a:srgbClr val="008000"/>
              </a:solidFill>
            </a:endParaRPr>
          </a:p>
        </p:txBody>
      </p:sp>
    </p:spTree>
  </p:cSld>
  <p:clrMapOvr>
    <a:masterClrMapping/>
  </p:clrMapOvr>
  <p:transition spd="med">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ítulo 1">
            <a:extLst>
              <a:ext uri="{FF2B5EF4-FFF2-40B4-BE49-F238E27FC236}">
                <a16:creationId xmlns:a16="http://schemas.microsoft.com/office/drawing/2014/main" id="{B36A12D4-018D-4707-B8D1-E13513017482}"/>
              </a:ext>
            </a:extLst>
          </p:cNvPr>
          <p:cNvSpPr>
            <a:spLocks noGrp="1" noChangeArrowheads="1"/>
          </p:cNvSpPr>
          <p:nvPr>
            <p:ph type="title"/>
          </p:nvPr>
        </p:nvSpPr>
        <p:spPr/>
        <p:txBody>
          <a:bodyPr/>
          <a:lstStyle/>
          <a:p>
            <a:r>
              <a:rPr lang="pt-BR" altLang="pt-BR"/>
              <a:t>Segue ... Acórdão 561/2011</a:t>
            </a:r>
          </a:p>
        </p:txBody>
      </p:sp>
      <p:sp>
        <p:nvSpPr>
          <p:cNvPr id="103427" name="Espaço Reservado para Conteúdo 2">
            <a:extLst>
              <a:ext uri="{FF2B5EF4-FFF2-40B4-BE49-F238E27FC236}">
                <a16:creationId xmlns:a16="http://schemas.microsoft.com/office/drawing/2014/main" id="{DE48D609-91F6-4D1B-9D39-77DB71E365C2}"/>
              </a:ext>
            </a:extLst>
          </p:cNvPr>
          <p:cNvSpPr>
            <a:spLocks noGrp="1" noChangeArrowheads="1"/>
          </p:cNvSpPr>
          <p:nvPr>
            <p:ph idx="1"/>
          </p:nvPr>
        </p:nvSpPr>
        <p:spPr>
          <a:xfrm>
            <a:off x="684213" y="1196975"/>
            <a:ext cx="7991475" cy="3960813"/>
          </a:xfrm>
        </p:spPr>
        <p:txBody>
          <a:bodyPr/>
          <a:lstStyle/>
          <a:p>
            <a:pPr algn="just"/>
            <a:r>
              <a:rPr lang="pt-BR" altLang="pt-BR"/>
              <a:t>A responsabilização do gestor máximo depende da definição de toda a cadeia de responsabilidades.</a:t>
            </a:r>
          </a:p>
        </p:txBody>
      </p:sp>
      <p:sp>
        <p:nvSpPr>
          <p:cNvPr id="103428" name="Espaço Reservado para Número de Slide 3">
            <a:extLst>
              <a:ext uri="{FF2B5EF4-FFF2-40B4-BE49-F238E27FC236}">
                <a16:creationId xmlns:a16="http://schemas.microsoft.com/office/drawing/2014/main" id="{88FC3089-DA3B-45B8-AB24-48513249875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4DE07F29-4592-4A3F-9E18-6EC4347A5684}" type="slidenum">
              <a:rPr lang="pt-BR" altLang="pt-BR" sz="1800" smtClean="0">
                <a:solidFill>
                  <a:srgbClr val="008000"/>
                </a:solidFill>
              </a:rPr>
              <a:pPr>
                <a:spcBef>
                  <a:spcPct val="0"/>
                </a:spcBef>
                <a:buClrTx/>
                <a:buFontTx/>
                <a:buNone/>
              </a:pPr>
              <a:t>83</a:t>
            </a:fld>
            <a:endParaRPr lang="pt-BR" altLang="pt-BR" sz="1800">
              <a:solidFill>
                <a:srgbClr val="008000"/>
              </a:solidFill>
            </a:endParaRPr>
          </a:p>
        </p:txBody>
      </p:sp>
    </p:spTree>
  </p:cSld>
  <p:clrMapOvr>
    <a:masterClrMapping/>
  </p:clrMapOvr>
  <p:transition spd="med">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ítulo 1">
            <a:extLst>
              <a:ext uri="{FF2B5EF4-FFF2-40B4-BE49-F238E27FC236}">
                <a16:creationId xmlns:a16="http://schemas.microsoft.com/office/drawing/2014/main" id="{6EF53561-9103-4F57-BE81-CFD38E3054E4}"/>
              </a:ext>
            </a:extLst>
          </p:cNvPr>
          <p:cNvSpPr>
            <a:spLocks noGrp="1" noChangeArrowheads="1"/>
          </p:cNvSpPr>
          <p:nvPr>
            <p:ph type="title"/>
          </p:nvPr>
        </p:nvSpPr>
        <p:spPr/>
        <p:txBody>
          <a:bodyPr/>
          <a:lstStyle/>
          <a:p>
            <a:pPr algn="ctr"/>
            <a:r>
              <a:rPr lang="pt-BR" altLang="pt-BR"/>
              <a:t>Responsabilidade</a:t>
            </a:r>
          </a:p>
        </p:txBody>
      </p:sp>
      <p:sp>
        <p:nvSpPr>
          <p:cNvPr id="104451" name="Espaço Reservado para Conteúdo 2">
            <a:extLst>
              <a:ext uri="{FF2B5EF4-FFF2-40B4-BE49-F238E27FC236}">
                <a16:creationId xmlns:a16="http://schemas.microsoft.com/office/drawing/2014/main" id="{1EA05D6A-09DE-4CD2-888E-B062BB7D0387}"/>
              </a:ext>
            </a:extLst>
          </p:cNvPr>
          <p:cNvSpPr>
            <a:spLocks noGrp="1" noChangeArrowheads="1"/>
          </p:cNvSpPr>
          <p:nvPr>
            <p:ph idx="1"/>
          </p:nvPr>
        </p:nvSpPr>
        <p:spPr/>
        <p:txBody>
          <a:bodyPr/>
          <a:lstStyle/>
          <a:p>
            <a:r>
              <a:rPr lang="pt-BR" altLang="pt-BR"/>
              <a:t>A Responsabilidade por indicação de subordinados – limites da culpa.</a:t>
            </a:r>
          </a:p>
          <a:p>
            <a:r>
              <a:rPr lang="pt-BR" altLang="pt-BR"/>
              <a:t>Culpa in eligendo</a:t>
            </a:r>
          </a:p>
          <a:p>
            <a:r>
              <a:rPr lang="pt-BR" altLang="pt-BR"/>
              <a:t>Culpa in vigilando</a:t>
            </a:r>
          </a:p>
          <a:p>
            <a:r>
              <a:rPr lang="pt-BR" altLang="pt-BR"/>
              <a:t>Decreto federal 93.872 – analogia</a:t>
            </a:r>
          </a:p>
          <a:p>
            <a:r>
              <a:rPr lang="pt-BR" altLang="pt-BR"/>
              <a:t>Defesas comuns: despreparo, falhas formais, ausência de dano</a:t>
            </a:r>
          </a:p>
          <a:p>
            <a:pPr algn="just"/>
            <a:endParaRPr lang="pt-BR" altLang="pt-BR"/>
          </a:p>
        </p:txBody>
      </p:sp>
      <p:sp>
        <p:nvSpPr>
          <p:cNvPr id="104452" name="Espaço Reservado para Número de Slide 3">
            <a:extLst>
              <a:ext uri="{FF2B5EF4-FFF2-40B4-BE49-F238E27FC236}">
                <a16:creationId xmlns:a16="http://schemas.microsoft.com/office/drawing/2014/main" id="{4B6747E8-191B-4A9A-891F-45241699ED8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B1D8B515-3076-45B1-8970-0D0C657C7AF3}" type="slidenum">
              <a:rPr lang="pt-BR" altLang="pt-BR" sz="1800" smtClean="0">
                <a:solidFill>
                  <a:srgbClr val="008000"/>
                </a:solidFill>
              </a:rPr>
              <a:pPr>
                <a:spcBef>
                  <a:spcPct val="0"/>
                </a:spcBef>
                <a:buClrTx/>
                <a:buFontTx/>
                <a:buNone/>
              </a:pPr>
              <a:t>84</a:t>
            </a:fld>
            <a:endParaRPr lang="pt-BR" altLang="pt-BR" sz="1800">
              <a:solidFill>
                <a:srgbClr val="008000"/>
              </a:solidFill>
            </a:endParaRPr>
          </a:p>
        </p:txBody>
      </p:sp>
    </p:spTree>
  </p:cSld>
  <p:clrMapOvr>
    <a:masterClrMapping/>
  </p:clrMapOvr>
  <p:transition spd="med">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ítulo 1">
            <a:extLst>
              <a:ext uri="{FF2B5EF4-FFF2-40B4-BE49-F238E27FC236}">
                <a16:creationId xmlns:a16="http://schemas.microsoft.com/office/drawing/2014/main" id="{04A0DC66-CB64-48CB-8339-D567556DE736}"/>
              </a:ext>
            </a:extLst>
          </p:cNvPr>
          <p:cNvSpPr>
            <a:spLocks noGrp="1" noChangeArrowheads="1"/>
          </p:cNvSpPr>
          <p:nvPr>
            <p:ph type="title"/>
          </p:nvPr>
        </p:nvSpPr>
        <p:spPr/>
        <p:txBody>
          <a:bodyPr/>
          <a:lstStyle/>
          <a:p>
            <a:pPr algn="ctr"/>
            <a:r>
              <a:rPr lang="pt-BR" altLang="pt-BR"/>
              <a:t>Responsabilidade</a:t>
            </a:r>
          </a:p>
        </p:txBody>
      </p:sp>
      <p:sp>
        <p:nvSpPr>
          <p:cNvPr id="105475" name="Espaço Reservado para Conteúdo 2">
            <a:extLst>
              <a:ext uri="{FF2B5EF4-FFF2-40B4-BE49-F238E27FC236}">
                <a16:creationId xmlns:a16="http://schemas.microsoft.com/office/drawing/2014/main" id="{53C167B9-11B4-4882-B722-BCAA5E892D4C}"/>
              </a:ext>
            </a:extLst>
          </p:cNvPr>
          <p:cNvSpPr>
            <a:spLocks noGrp="1" noChangeArrowheads="1"/>
          </p:cNvSpPr>
          <p:nvPr>
            <p:ph idx="1"/>
          </p:nvPr>
        </p:nvSpPr>
        <p:spPr/>
        <p:txBody>
          <a:bodyPr/>
          <a:lstStyle/>
          <a:p>
            <a:r>
              <a:rPr lang="pt-BR" altLang="pt-BR"/>
              <a:t>Culpa e Dolo e a culpabilidade pela geração do risco.</a:t>
            </a:r>
          </a:p>
          <a:p>
            <a:r>
              <a:rPr lang="pt-BR" altLang="pt-BR"/>
              <a:t>DOLO</a:t>
            </a:r>
          </a:p>
          <a:p>
            <a:r>
              <a:rPr lang="pt-BR" altLang="pt-BR"/>
              <a:t>Vontade livre e direcionado para o ato</a:t>
            </a:r>
          </a:p>
          <a:p>
            <a:r>
              <a:rPr lang="pt-BR" altLang="pt-BR"/>
              <a:t>Dolo eventual como consciência e assunção do risco</a:t>
            </a:r>
          </a:p>
          <a:p>
            <a:r>
              <a:rPr lang="pt-BR" altLang="pt-BR"/>
              <a:t>Culpa consciente</a:t>
            </a:r>
          </a:p>
          <a:p>
            <a:endParaRPr lang="pt-BR" altLang="pt-BR"/>
          </a:p>
        </p:txBody>
      </p:sp>
      <p:sp>
        <p:nvSpPr>
          <p:cNvPr id="105476" name="Espaço Reservado para Número de Slide 3">
            <a:extLst>
              <a:ext uri="{FF2B5EF4-FFF2-40B4-BE49-F238E27FC236}">
                <a16:creationId xmlns:a16="http://schemas.microsoft.com/office/drawing/2014/main" id="{AC2CC342-A065-438B-B0C6-B438D774CEB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FD5DC951-E06F-4700-8843-F607AC7911F5}" type="slidenum">
              <a:rPr lang="pt-BR" altLang="pt-BR" sz="1800" smtClean="0">
                <a:solidFill>
                  <a:srgbClr val="008000"/>
                </a:solidFill>
              </a:rPr>
              <a:pPr>
                <a:spcBef>
                  <a:spcPct val="0"/>
                </a:spcBef>
                <a:buClrTx/>
                <a:buFontTx/>
                <a:buNone/>
              </a:pPr>
              <a:t>85</a:t>
            </a:fld>
            <a:endParaRPr lang="pt-BR" altLang="pt-BR" sz="1800">
              <a:solidFill>
                <a:srgbClr val="008000"/>
              </a:solidFill>
            </a:endParaRPr>
          </a:p>
        </p:txBody>
      </p:sp>
    </p:spTree>
  </p:cSld>
  <p:clrMapOvr>
    <a:masterClrMapping/>
  </p:clrMapOvr>
  <p:transition spd="med">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ítulo 1">
            <a:extLst>
              <a:ext uri="{FF2B5EF4-FFF2-40B4-BE49-F238E27FC236}">
                <a16:creationId xmlns:a16="http://schemas.microsoft.com/office/drawing/2014/main" id="{A5E1CA37-6F4A-461A-826C-C71663323A71}"/>
              </a:ext>
            </a:extLst>
          </p:cNvPr>
          <p:cNvSpPr>
            <a:spLocks noGrp="1" noChangeArrowheads="1"/>
          </p:cNvSpPr>
          <p:nvPr>
            <p:ph type="title"/>
          </p:nvPr>
        </p:nvSpPr>
        <p:spPr/>
        <p:txBody>
          <a:bodyPr/>
          <a:lstStyle/>
          <a:p>
            <a:pPr algn="ctr"/>
            <a:r>
              <a:rPr lang="pt-BR" altLang="pt-BR"/>
              <a:t>Responsabilidade</a:t>
            </a:r>
          </a:p>
        </p:txBody>
      </p:sp>
      <p:sp>
        <p:nvSpPr>
          <p:cNvPr id="106499" name="Espaço Reservado para Conteúdo 2">
            <a:extLst>
              <a:ext uri="{FF2B5EF4-FFF2-40B4-BE49-F238E27FC236}">
                <a16:creationId xmlns:a16="http://schemas.microsoft.com/office/drawing/2014/main" id="{C5E1A0A4-1E25-4D93-9624-64E16CC8FB2B}"/>
              </a:ext>
            </a:extLst>
          </p:cNvPr>
          <p:cNvSpPr>
            <a:spLocks noGrp="1" noChangeArrowheads="1"/>
          </p:cNvSpPr>
          <p:nvPr>
            <p:ph idx="1"/>
          </p:nvPr>
        </p:nvSpPr>
        <p:spPr>
          <a:xfrm>
            <a:off x="558800" y="1225550"/>
            <a:ext cx="7991475" cy="4075113"/>
          </a:xfrm>
        </p:spPr>
        <p:txBody>
          <a:bodyPr/>
          <a:lstStyle/>
          <a:p>
            <a:r>
              <a:rPr lang="pt-BR" altLang="pt-BR"/>
              <a:t>Culpa e Dolo e a culpabilidade pela geração do risco.</a:t>
            </a:r>
          </a:p>
          <a:p>
            <a:r>
              <a:rPr lang="pt-BR" altLang="pt-BR"/>
              <a:t>Culpa por obrigação de diligência</a:t>
            </a:r>
          </a:p>
          <a:p>
            <a:r>
              <a:rPr lang="pt-BR" altLang="pt-BR"/>
              <a:t>Imprudência</a:t>
            </a:r>
          </a:p>
          <a:p>
            <a:r>
              <a:rPr lang="pt-BR" altLang="pt-BR"/>
              <a:t>Negligência</a:t>
            </a:r>
          </a:p>
          <a:p>
            <a:r>
              <a:rPr lang="pt-BR" altLang="pt-BR"/>
              <a:t>Imperícia</a:t>
            </a:r>
          </a:p>
          <a:p>
            <a:r>
              <a:rPr lang="pt-BR" altLang="pt-BR"/>
              <a:t>ERRO GROSSEIRO</a:t>
            </a:r>
          </a:p>
          <a:p>
            <a:endParaRPr lang="pt-BR" altLang="pt-BR"/>
          </a:p>
        </p:txBody>
      </p:sp>
      <p:sp>
        <p:nvSpPr>
          <p:cNvPr id="106500" name="Espaço Reservado para Número de Slide 3">
            <a:extLst>
              <a:ext uri="{FF2B5EF4-FFF2-40B4-BE49-F238E27FC236}">
                <a16:creationId xmlns:a16="http://schemas.microsoft.com/office/drawing/2014/main" id="{CCD04E33-2FCC-4149-88A5-19F54CA153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937CAF99-5927-495D-A14E-378549745874}" type="slidenum">
              <a:rPr lang="pt-BR" altLang="pt-BR" sz="1800" smtClean="0">
                <a:solidFill>
                  <a:srgbClr val="008000"/>
                </a:solidFill>
              </a:rPr>
              <a:pPr>
                <a:spcBef>
                  <a:spcPct val="0"/>
                </a:spcBef>
                <a:buClrTx/>
                <a:buFontTx/>
                <a:buNone/>
              </a:pPr>
              <a:t>86</a:t>
            </a:fld>
            <a:endParaRPr lang="pt-BR" altLang="pt-BR" sz="1800">
              <a:solidFill>
                <a:srgbClr val="008000"/>
              </a:solidFill>
            </a:endParaRPr>
          </a:p>
        </p:txBody>
      </p:sp>
    </p:spTree>
  </p:cSld>
  <p:clrMapOvr>
    <a:masterClrMapping/>
  </p:clrMapOvr>
  <p:transition spd="med">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ítulo 1">
            <a:extLst>
              <a:ext uri="{FF2B5EF4-FFF2-40B4-BE49-F238E27FC236}">
                <a16:creationId xmlns:a16="http://schemas.microsoft.com/office/drawing/2014/main" id="{3B371384-BF2E-45B3-A32B-9745C85C349F}"/>
              </a:ext>
            </a:extLst>
          </p:cNvPr>
          <p:cNvSpPr>
            <a:spLocks noGrp="1" noChangeArrowheads="1"/>
          </p:cNvSpPr>
          <p:nvPr>
            <p:ph type="title"/>
          </p:nvPr>
        </p:nvSpPr>
        <p:spPr>
          <a:xfrm>
            <a:off x="323850" y="476250"/>
            <a:ext cx="8462963" cy="2016125"/>
          </a:xfrm>
        </p:spPr>
        <p:txBody>
          <a:bodyPr/>
          <a:lstStyle/>
          <a:p>
            <a:pPr algn="ctr"/>
            <a:r>
              <a:rPr lang="pt-BR" altLang="pt-BR"/>
              <a:t>O Judiciário e a Responsabilidade</a:t>
            </a:r>
            <a:br>
              <a:rPr lang="pt-BR" altLang="pt-BR"/>
            </a:br>
            <a:endParaRPr lang="pt-BR" altLang="pt-BR"/>
          </a:p>
        </p:txBody>
      </p:sp>
      <p:sp>
        <p:nvSpPr>
          <p:cNvPr id="107523" name="Espaço Reservado para Conteúdo 2">
            <a:extLst>
              <a:ext uri="{FF2B5EF4-FFF2-40B4-BE49-F238E27FC236}">
                <a16:creationId xmlns:a16="http://schemas.microsoft.com/office/drawing/2014/main" id="{CF493F67-F311-41B9-8A9D-E96FFA649F2B}"/>
              </a:ext>
            </a:extLst>
          </p:cNvPr>
          <p:cNvSpPr>
            <a:spLocks noGrp="1" noChangeArrowheads="1"/>
          </p:cNvSpPr>
          <p:nvPr>
            <p:ph idx="1"/>
          </p:nvPr>
        </p:nvSpPr>
        <p:spPr>
          <a:xfrm>
            <a:off x="684213" y="1773238"/>
            <a:ext cx="7991475" cy="3384550"/>
          </a:xfrm>
        </p:spPr>
        <p:txBody>
          <a:bodyPr/>
          <a:lstStyle/>
          <a:p>
            <a:r>
              <a:rPr lang="pt-BR" altLang="pt-BR"/>
              <a:t>A condenação pela simples prática do ato (assinatura de convênio)</a:t>
            </a:r>
          </a:p>
          <a:p>
            <a:endParaRPr lang="pt-BR" altLang="pt-BR"/>
          </a:p>
          <a:p>
            <a:r>
              <a:rPr lang="pt-BR" altLang="pt-BR"/>
              <a:t>Ação Penal 470 – mensalão – o caso José Dirceu e da imputação de responsabilidade</a:t>
            </a:r>
          </a:p>
          <a:p>
            <a:endParaRPr lang="pt-BR" altLang="pt-BR"/>
          </a:p>
          <a:p>
            <a:endParaRPr lang="pt-BR" altLang="pt-BR"/>
          </a:p>
          <a:p>
            <a:endParaRPr lang="pt-BR" altLang="pt-BR"/>
          </a:p>
        </p:txBody>
      </p:sp>
      <p:sp>
        <p:nvSpPr>
          <p:cNvPr id="107524" name="Espaço Reservado para Número de Slide 3">
            <a:extLst>
              <a:ext uri="{FF2B5EF4-FFF2-40B4-BE49-F238E27FC236}">
                <a16:creationId xmlns:a16="http://schemas.microsoft.com/office/drawing/2014/main" id="{FCC4BBFA-BF10-40BA-8938-CFEF44160C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00BDA0DB-FAEC-4B54-A17D-BB10B184A1C7}" type="slidenum">
              <a:rPr lang="pt-BR" altLang="pt-BR" sz="1800" smtClean="0">
                <a:solidFill>
                  <a:srgbClr val="008000"/>
                </a:solidFill>
              </a:rPr>
              <a:pPr>
                <a:spcBef>
                  <a:spcPct val="0"/>
                </a:spcBef>
                <a:buClrTx/>
                <a:buFontTx/>
                <a:buNone/>
              </a:pPr>
              <a:t>87</a:t>
            </a:fld>
            <a:endParaRPr lang="pt-BR" altLang="pt-BR" sz="1800">
              <a:solidFill>
                <a:srgbClr val="008000"/>
              </a:solidFill>
            </a:endParaRPr>
          </a:p>
        </p:txBody>
      </p:sp>
    </p:spTree>
  </p:cSld>
  <p:clrMapOvr>
    <a:masterClrMapping/>
  </p:clrMapOvr>
  <p:transition spd="med">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Espaço Reservado para Conteúdo 2">
            <a:extLst>
              <a:ext uri="{FF2B5EF4-FFF2-40B4-BE49-F238E27FC236}">
                <a16:creationId xmlns:a16="http://schemas.microsoft.com/office/drawing/2014/main" id="{BE2E0558-B68C-4043-9AC3-0365B6845DC0}"/>
              </a:ext>
            </a:extLst>
          </p:cNvPr>
          <p:cNvSpPr>
            <a:spLocks noGrp="1" noChangeArrowheads="1"/>
          </p:cNvSpPr>
          <p:nvPr>
            <p:ph idx="1"/>
          </p:nvPr>
        </p:nvSpPr>
        <p:spPr>
          <a:xfrm>
            <a:off x="0" y="0"/>
            <a:ext cx="9144000" cy="6381750"/>
          </a:xfrm>
        </p:spPr>
        <p:txBody>
          <a:bodyPr anchor="ctr"/>
          <a:lstStyle/>
          <a:p>
            <a:pPr algn="ctr">
              <a:lnSpc>
                <a:spcPct val="150000"/>
              </a:lnSpc>
              <a:buFont typeface="Wingdings" panose="05000000000000000000" pitchFamily="2" charset="2"/>
              <a:buNone/>
            </a:pPr>
            <a:r>
              <a:rPr lang="pt-BR" altLang="pt-BR" sz="3600"/>
              <a:t>Muito obrigado!</a:t>
            </a:r>
          </a:p>
        </p:txBody>
      </p:sp>
      <p:sp>
        <p:nvSpPr>
          <p:cNvPr id="108547" name="Espaço Reservado para Número de Slide 3">
            <a:extLst>
              <a:ext uri="{FF2B5EF4-FFF2-40B4-BE49-F238E27FC236}">
                <a16:creationId xmlns:a16="http://schemas.microsoft.com/office/drawing/2014/main" id="{B7CAF603-629D-4D94-A288-BDAA36247A72}"/>
              </a:ext>
            </a:extLst>
          </p:cNvPr>
          <p:cNvSpPr>
            <a:spLocks noGrp="1"/>
          </p:cNvSpPr>
          <p:nvPr>
            <p:ph type="sldNum" sz="quarter" idx="12"/>
          </p:nvPr>
        </p:nvSpPr>
        <p:spPr>
          <a:xfrm>
            <a:off x="8459788" y="6572250"/>
            <a:ext cx="642937" cy="28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0DED147F-76F7-44EA-AC7E-487D91E2D962}" type="slidenum">
              <a:rPr lang="pt-BR" altLang="pt-BR" sz="1800" smtClean="0">
                <a:solidFill>
                  <a:srgbClr val="008000"/>
                </a:solidFill>
              </a:rPr>
              <a:pPr>
                <a:spcBef>
                  <a:spcPct val="0"/>
                </a:spcBef>
                <a:buClrTx/>
                <a:buFontTx/>
                <a:buNone/>
              </a:pPr>
              <a:t>88</a:t>
            </a:fld>
            <a:endParaRPr lang="pt-BR" altLang="pt-BR" sz="1800">
              <a:solidFill>
                <a:srgbClr val="008000"/>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20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a:extLst>
              <a:ext uri="{FF2B5EF4-FFF2-40B4-BE49-F238E27FC236}">
                <a16:creationId xmlns:a16="http://schemas.microsoft.com/office/drawing/2014/main" id="{527252C4-0395-4214-A242-55B280EBF491}"/>
              </a:ext>
            </a:extLst>
          </p:cNvPr>
          <p:cNvSpPr>
            <a:spLocks noGrp="1" noChangeArrowheads="1"/>
          </p:cNvSpPr>
          <p:nvPr>
            <p:ph type="title"/>
          </p:nvPr>
        </p:nvSpPr>
        <p:spPr/>
        <p:txBody>
          <a:bodyPr/>
          <a:lstStyle/>
          <a:p>
            <a:pPr algn="ctr"/>
            <a:r>
              <a:rPr lang="pt-BR" altLang="pt-BR"/>
              <a:t>CONSELHOS REGIONAIS</a:t>
            </a:r>
          </a:p>
        </p:txBody>
      </p:sp>
      <p:sp>
        <p:nvSpPr>
          <p:cNvPr id="25603" name="Espaço Reservado para Conteúdo 2">
            <a:extLst>
              <a:ext uri="{FF2B5EF4-FFF2-40B4-BE49-F238E27FC236}">
                <a16:creationId xmlns:a16="http://schemas.microsoft.com/office/drawing/2014/main" id="{058FCCBC-0539-4FF4-83ED-6DA7BF7D7E31}"/>
              </a:ext>
            </a:extLst>
          </p:cNvPr>
          <p:cNvSpPr>
            <a:spLocks noGrp="1" noChangeArrowheads="1"/>
          </p:cNvSpPr>
          <p:nvPr>
            <p:ph idx="1"/>
          </p:nvPr>
        </p:nvSpPr>
        <p:spPr/>
        <p:txBody>
          <a:bodyPr/>
          <a:lstStyle/>
          <a:p>
            <a:r>
              <a:rPr lang="pt-BR" altLang="pt-BR"/>
              <a:t>RE 938837</a:t>
            </a:r>
          </a:p>
          <a:p>
            <a:r>
              <a:rPr lang="pt-BR" altLang="pt-BR"/>
              <a:t>ADC 36, ADI 5367, ADPF 367</a:t>
            </a:r>
          </a:p>
          <a:p>
            <a:r>
              <a:rPr lang="pt-BR" altLang="pt-BR"/>
              <a:t>Natureza híbrida</a:t>
            </a:r>
          </a:p>
          <a:p>
            <a:r>
              <a:rPr lang="pt-BR" altLang="pt-BR"/>
              <a:t>Não se aplicam normas de DF e DO</a:t>
            </a:r>
          </a:p>
          <a:p>
            <a:r>
              <a:rPr lang="pt-BR" altLang="pt-BR"/>
              <a:t>Ampla autonomia na gestão</a:t>
            </a:r>
          </a:p>
          <a:p>
            <a:r>
              <a:rPr lang="pt-BR" altLang="pt-BR"/>
              <a:t>Não integram a administração pública</a:t>
            </a:r>
          </a:p>
        </p:txBody>
      </p:sp>
      <p:sp>
        <p:nvSpPr>
          <p:cNvPr id="25604" name="Espaço Reservado para Número de Slide 3">
            <a:extLst>
              <a:ext uri="{FF2B5EF4-FFF2-40B4-BE49-F238E27FC236}">
                <a16:creationId xmlns:a16="http://schemas.microsoft.com/office/drawing/2014/main" id="{1B77C53C-5D89-4B91-895A-41FFB61BAE6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Font typeface="Wingdings" panose="05000000000000000000" pitchFamily="2" charset="2"/>
              <a:buChar char="§"/>
              <a:defRPr sz="2600">
                <a:solidFill>
                  <a:schemeClr val="bg1"/>
                </a:solidFill>
                <a:latin typeface="Arial" panose="020B0604020202020204" pitchFamily="34" charset="0"/>
              </a:defRPr>
            </a:lvl1pPr>
            <a:lvl2pPr marL="742950" indent="-285750">
              <a:spcBef>
                <a:spcPct val="20000"/>
              </a:spcBef>
              <a:buClr>
                <a:schemeClr val="bg1"/>
              </a:buClr>
              <a:buFont typeface="Wingdings" panose="05000000000000000000" pitchFamily="2" charset="2"/>
              <a:buChar char="§"/>
              <a:defRPr sz="2200">
                <a:solidFill>
                  <a:schemeClr val="bg1"/>
                </a:solidFill>
                <a:latin typeface="Arial" panose="020B0604020202020204" pitchFamily="34" charset="0"/>
              </a:defRPr>
            </a:lvl2pPr>
            <a:lvl3pPr marL="11430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3pPr>
            <a:lvl4pPr marL="16002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4pPr>
            <a:lvl5pPr marL="2057400" indent="-228600">
              <a:spcBef>
                <a:spcPct val="20000"/>
              </a:spcBef>
              <a:buClr>
                <a:schemeClr val="bg1"/>
              </a:buClr>
              <a:buFont typeface="Wingdings" panose="05000000000000000000" pitchFamily="2" charset="2"/>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lr>
                <a:schemeClr val="bg1"/>
              </a:buClr>
              <a:buFont typeface="Wingdings" panose="05000000000000000000" pitchFamily="2" charset="2"/>
              <a:buChar char="§"/>
              <a:defRPr sz="2000">
                <a:solidFill>
                  <a:schemeClr val="bg1"/>
                </a:solidFill>
                <a:latin typeface="Arial" panose="020B0604020202020204" pitchFamily="34" charset="0"/>
              </a:defRPr>
            </a:lvl9pPr>
          </a:lstStyle>
          <a:p>
            <a:pPr>
              <a:spcBef>
                <a:spcPct val="0"/>
              </a:spcBef>
              <a:buClrTx/>
              <a:buFontTx/>
              <a:buNone/>
            </a:pPr>
            <a:fld id="{D50FA6AB-8A04-4FC0-94FA-2A495CB232B2}" type="slidenum">
              <a:rPr lang="pt-BR" altLang="pt-BR" sz="1800" smtClean="0">
                <a:solidFill>
                  <a:srgbClr val="008000"/>
                </a:solidFill>
              </a:rPr>
              <a:pPr>
                <a:spcBef>
                  <a:spcPct val="0"/>
                </a:spcBef>
                <a:buClrTx/>
                <a:buFontTx/>
                <a:buNone/>
              </a:pPr>
              <a:t>9</a:t>
            </a:fld>
            <a:endParaRPr lang="pt-BR" altLang="pt-BR" sz="1800">
              <a:solidFill>
                <a:srgbClr val="008000"/>
              </a:solidFill>
            </a:endParaRPr>
          </a:p>
        </p:txBody>
      </p:sp>
    </p:spTree>
  </p:cSld>
  <p:clrMapOvr>
    <a:masterClrMapping/>
  </p:clrMapOvr>
  <p:transition spd="med">
    <p:fade/>
  </p:transition>
</p:sld>
</file>

<file path=ppt/theme/theme1.xml><?xml version="1.0" encoding="utf-8"?>
<a:theme xmlns:a="http://schemas.openxmlformats.org/drawingml/2006/main" name="Apresentação min ac-2-1">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Design padrão">
      <a:majorFont>
        <a:latin typeface="Arial Black"/>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2600" b="0" i="0" u="none" strike="noStrike" cap="none" normalizeH="0" baseline="0" smtClean="0">
            <a:ln>
              <a:noFill/>
            </a:ln>
            <a:solidFill>
              <a:srgbClr val="FFCC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2600" b="0" i="0" u="none" strike="noStrike" cap="none" normalizeH="0" baseline="0" smtClean="0">
            <a:ln>
              <a:noFill/>
            </a:ln>
            <a:solidFill>
              <a:srgbClr val="FFCC00"/>
            </a:solidFill>
            <a:effectLst/>
            <a:latin typeface="Arial" charset="0"/>
          </a:defRPr>
        </a:defPPr>
      </a:lstStyle>
    </a:lnDef>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Apresentação min ac-2-1</Template>
  <TotalTime>22556</TotalTime>
  <Words>10977</Words>
  <Application>Microsoft Office PowerPoint</Application>
  <PresentationFormat>Apresentação na tela (4:3)</PresentationFormat>
  <Paragraphs>580</Paragraphs>
  <Slides>88</Slides>
  <Notes>3</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88</vt:i4>
      </vt:variant>
    </vt:vector>
  </HeadingPairs>
  <TitlesOfParts>
    <vt:vector size="93" baseType="lpstr">
      <vt:lpstr>Arial</vt:lpstr>
      <vt:lpstr>Arial Black</vt:lpstr>
      <vt:lpstr>Wingdings</vt:lpstr>
      <vt:lpstr>Times New Roman</vt:lpstr>
      <vt:lpstr>Apresentação min ac-2-1</vt:lpstr>
      <vt:lpstr>NOVA LEI DE LICITAÇÕES</vt:lpstr>
      <vt:lpstr>Conselhos Profissionais</vt:lpstr>
      <vt:lpstr>Conselhos Profissionais</vt:lpstr>
      <vt:lpstr>Conselhos Profissionais – problemas teóricos</vt:lpstr>
      <vt:lpstr>Conselhos Profissionais – problemas concretos</vt:lpstr>
      <vt:lpstr>Conselhos Profissionais – problemas concretos</vt:lpstr>
      <vt:lpstr>Conselhos Profissionais – problemas concretos</vt:lpstr>
      <vt:lpstr>Conselhos Profissionais – Reserva de Regimento</vt:lpstr>
      <vt:lpstr>CONSELHOS REGIONAIS</vt:lpstr>
      <vt:lpstr>NOVA LEI DE LICITAÇÕES E CONSELHOS</vt:lpstr>
      <vt:lpstr>NOVA LEI DE LICITAÇÕES - vigência </vt:lpstr>
      <vt:lpstr>NOVA LEI DE LICITAÇÕES - princípios</vt:lpstr>
      <vt:lpstr>NOVA LEI DE LICITAÇÕES - governança</vt:lpstr>
      <vt:lpstr>NOVA LEI DE LICITAÇÕES – conceitos </vt:lpstr>
      <vt:lpstr>NOVA LEI DE LICITAÇÕES - conceitos</vt:lpstr>
      <vt:lpstr>NOVA LEI DE LICITAÇÕES - conceitos</vt:lpstr>
      <vt:lpstr>NOVA LEI DE LICITAÇÕES - conceitos</vt:lpstr>
      <vt:lpstr>NOVA LEI DE LICITAÇÕES - conceitos</vt:lpstr>
      <vt:lpstr>NOVA LEI DE LICITAÇÕES- conceitos</vt:lpstr>
      <vt:lpstr>NOVA LEI DE LICITAÇÕES - conceitos</vt:lpstr>
      <vt:lpstr>NOVA LEI DE LICITAÇÕES - conceitos</vt:lpstr>
      <vt:lpstr>NOVA LEI DE LICITÃÇÕES - conceitos</vt:lpstr>
      <vt:lpstr>NOVA LEI DE LICITAÇÕES - conceitos</vt:lpstr>
      <vt:lpstr>NOVA LEI DE LICITAÇÕES - RESPONSABILIDADE</vt:lpstr>
      <vt:lpstr>NOVA LEI DE LICITAÇÕES - RESPONSABILIDADE</vt:lpstr>
      <vt:lpstr>NOVA LEI DE LICITAÇÕES - vedações</vt:lpstr>
      <vt:lpstr>NOVA LEI DE LICITAÇÕES – representação administrativa e judicial</vt:lpstr>
      <vt:lpstr>NOVA LEI DE LICITAÇÕES – publicidade e  sigilo justificado </vt:lpstr>
      <vt:lpstr>NOVA LEI DE LICITAÇÕES - fases</vt:lpstr>
      <vt:lpstr>NOVA LEI DE LICITAÇÕES – todo sucesso depende da qualidade da fase preparatória</vt:lpstr>
      <vt:lpstr>NOVA LEI DE LICITAÇÕES – centralização e padronização</vt:lpstr>
      <vt:lpstr>NOVA LEI DE LICITAÇÕES – matriz de riscos</vt:lpstr>
      <vt:lpstr>NOVA LEI DE LICITAÇÕES – MITIGAÇÃO DOS RISCOS – OBRAS INACABADAS</vt:lpstr>
      <vt:lpstr>NOVA LEI DE LICITAÇÕES – ESTIMATIVA DE PREÇOS</vt:lpstr>
      <vt:lpstr>NOVA LEI DE LICITAÇÕES – ESTIMATIVA DE PREÇOS</vt:lpstr>
      <vt:lpstr>NOVA LEI DE LICITAÇÕES - SANÇÕES</vt:lpstr>
      <vt:lpstr>NOVA LEI DE LICITAÇÕES - MODALIDADES</vt:lpstr>
      <vt:lpstr>NOVA LEI DE LICITAÇÕES - modalidades</vt:lpstr>
      <vt:lpstr>NOVA LEI DE LICITAÇÕES - modalidades</vt:lpstr>
      <vt:lpstr>NOVA LEI DE LICITAÇÕES – CRITÉRIO DE JULGAMENTO</vt:lpstr>
      <vt:lpstr>NOVA LEI DE LICITAÇÕES – CRITÉRIO DE JULGAMENTO</vt:lpstr>
      <vt:lpstr>NOVA LEI DE LICITAÇÕES - COMPRAS</vt:lpstr>
      <vt:lpstr>NOVA LEI DE LICITAÇÕES - DISPUTA</vt:lpstr>
      <vt:lpstr>NOVA LEI DE LICITAÇÕES - JULGAMENTO</vt:lpstr>
      <vt:lpstr>NOVA LEI DE LICITAÇÕES - JULGAMENTO</vt:lpstr>
      <vt:lpstr>NOVA LEI DE LICITAÇÕES - HABILITAÇÃO</vt:lpstr>
      <vt:lpstr>NOVA LEI DE LICITAÇÕES – ENCERRAMENTO DA LICITAÇÃO</vt:lpstr>
      <vt:lpstr>NOVA LEI DE LICITAÇÕES – PROCEDIMENTOS AUXILIARES</vt:lpstr>
      <vt:lpstr>NOVA LEI DE LICITAÇÕES – PROCEDIMENTOS AUXILIARES</vt:lpstr>
      <vt:lpstr>NOVA LEI DE LICITAÇÕES – PROCEDIMENTOS AUXILIARES</vt:lpstr>
      <vt:lpstr>NOVA LEI DE LICITAÇÕES – PROCEDIMENTOS AUXILIARES</vt:lpstr>
      <vt:lpstr>Apresentação do PowerPoint</vt:lpstr>
      <vt:lpstr>Apresentação do PowerPoint</vt:lpstr>
      <vt:lpstr>Pregão – Decreto 3.555</vt:lpstr>
      <vt:lpstr>Pregão – Decreto 3.555 – segue ...</vt:lpstr>
      <vt:lpstr>Pregão – Decreto 3.555 – segue ...</vt:lpstr>
      <vt:lpstr>Pregão Eletrônico – Decreto 5.450</vt:lpstr>
      <vt:lpstr>Pregão Eletrônico – Decreto 5.450</vt:lpstr>
      <vt:lpstr>Contratação de Serviços – IN MPOG 02/2008</vt:lpstr>
      <vt:lpstr>Segue ... (lembrem-se, normas tb são fruto de problemas passados)</vt:lpstr>
      <vt:lpstr>Segue ...</vt:lpstr>
      <vt:lpstr>Segue ...</vt:lpstr>
      <vt:lpstr>Segue ...</vt:lpstr>
      <vt:lpstr>Segue ...</vt:lpstr>
      <vt:lpstr>Segue ...</vt:lpstr>
      <vt:lpstr>Segue ...</vt:lpstr>
      <vt:lpstr>Segue ...</vt:lpstr>
      <vt:lpstr>Segue ...</vt:lpstr>
      <vt:lpstr>Apresentação do PowerPoint</vt:lpstr>
      <vt:lpstr>Uma pergunta:</vt:lpstr>
      <vt:lpstr>Algumas respostas:</vt:lpstr>
      <vt:lpstr>Algumas respostas</vt:lpstr>
      <vt:lpstr>Algumas respostas</vt:lpstr>
      <vt:lpstr>Algumas respostas</vt:lpstr>
      <vt:lpstr>Algumas respostas</vt:lpstr>
      <vt:lpstr>Algumas respostas</vt:lpstr>
      <vt:lpstr>Algumas respostas – segue Acórdão 592/2017 - P</vt:lpstr>
      <vt:lpstr>Algumas respostas – Acórdão 559/2017 - P</vt:lpstr>
      <vt:lpstr>Algumas respostas: Acórdão 1854/2017 – 1ª C</vt:lpstr>
      <vt:lpstr>Algumas respostas – Acórdão 375/2017 - P</vt:lpstr>
      <vt:lpstr>Casos em que o TCU utilizou de ponderação e razoabilidade para julgamento</vt:lpstr>
      <vt:lpstr>Segue ... Acórdão 3.138/2014 - P</vt:lpstr>
      <vt:lpstr>Segue ... Acórdão 561/2011</vt:lpstr>
      <vt:lpstr>Responsabilidade</vt:lpstr>
      <vt:lpstr>Responsabilidade</vt:lpstr>
      <vt:lpstr>Responsabilidade</vt:lpstr>
      <vt:lpstr>O Judiciário e a Responsabilidade </vt:lpstr>
      <vt:lpstr>Apresentação do PowerPoint</vt:lpstr>
    </vt:vector>
  </TitlesOfParts>
  <Company>TCU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Fiscobras 2012</dc:title>
  <dc:creator>Solon</dc:creator>
  <cp:lastModifiedBy>Sarah Silva</cp:lastModifiedBy>
  <cp:revision>2230</cp:revision>
  <cp:lastPrinted>2016-04-13T16:57:06Z</cp:lastPrinted>
  <dcterms:created xsi:type="dcterms:W3CDTF">2008-09-16T17:42:15Z</dcterms:created>
  <dcterms:modified xsi:type="dcterms:W3CDTF">2022-04-14T02:35:43Z</dcterms:modified>
</cp:coreProperties>
</file>