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997B"/>
    <a:srgbClr val="2046B0"/>
    <a:srgbClr val="FFFFFF"/>
    <a:srgbClr val="00246C"/>
    <a:srgbClr val="000099"/>
    <a:srgbClr val="003399"/>
    <a:srgbClr val="7395D3"/>
    <a:srgbClr val="3D50AD"/>
    <a:srgbClr val="8AD0AB"/>
    <a:srgbClr val="7ED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20" d="100"/>
          <a:sy n="20" d="100"/>
        </p:scale>
        <p:origin x="108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00053" y="7070108"/>
            <a:ext cx="21600319" cy="1504022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58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10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610304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980029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24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5029" y="10770165"/>
            <a:ext cx="24840367" cy="17970262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65029" y="28910433"/>
            <a:ext cx="24840367" cy="9450136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210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99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0" y="2300037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3781" y="10590160"/>
            <a:ext cx="12183929" cy="5190073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983781" y="15780233"/>
            <a:ext cx="12183929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580215" y="10590160"/>
            <a:ext cx="12243932" cy="5190073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580215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445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95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25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880042"/>
            <a:ext cx="9288886" cy="1008014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243932" y="6220095"/>
            <a:ext cx="14580215" cy="30700453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3782" y="12960191"/>
            <a:ext cx="9288886" cy="24010358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21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880042"/>
            <a:ext cx="9288886" cy="1008014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2243932" y="6220095"/>
            <a:ext cx="14580215" cy="30700453"/>
          </a:xfrm>
        </p:spPr>
        <p:txBody>
          <a:bodyPr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3782" y="12960191"/>
            <a:ext cx="9288886" cy="24010358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6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980029" y="2300037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980029" y="40040594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CA02-2DCE-436F-9780-B061ED6292AD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540141" y="40040594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340300" y="40040594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8AF5B-8D32-43FF-A2DC-E5226DC6FA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66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472C4"/>
            </a:gs>
            <a:gs pos="100000">
              <a:srgbClr val="7395D3"/>
            </a:gs>
            <a:gs pos="75000">
              <a:srgbClr val="4472C4"/>
            </a:gs>
            <a:gs pos="44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F3401FA-0DFF-5D29-9681-F9E70423C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59" y="0"/>
            <a:ext cx="29352624" cy="4320063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6CC860D3-52D2-488D-3841-1F63B15E9DAD}"/>
              </a:ext>
            </a:extLst>
          </p:cNvPr>
          <p:cNvSpPr/>
          <p:nvPr/>
        </p:nvSpPr>
        <p:spPr>
          <a:xfrm>
            <a:off x="306462" y="4249025"/>
            <a:ext cx="28041599" cy="1804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5000" b="1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APRESENTAÇÃO DE TRABALHOS CIENTÍFICOS</a:t>
            </a:r>
            <a:endParaRPr lang="pt-BR" sz="50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50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66D7AB3-60AF-9791-86DD-27D2ECF727A6}"/>
              </a:ext>
            </a:extLst>
          </p:cNvPr>
          <p:cNvSpPr/>
          <p:nvPr/>
        </p:nvSpPr>
        <p:spPr>
          <a:xfrm>
            <a:off x="1026899" y="6509857"/>
            <a:ext cx="2660072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8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pt-BR" sz="8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8000" b="0" cap="none" spc="0" baseline="30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Autor; Autor; </a:t>
            </a:r>
            <a:r>
              <a:rPr lang="pt-BR" sz="8000" b="0" cap="none" spc="0" baseline="30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8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8000" b="0" cap="none" spc="0" baseline="30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CE846795-C2D4-8318-65C1-BEAD31F1ECB8}"/>
              </a:ext>
            </a:extLst>
          </p:cNvPr>
          <p:cNvSpPr/>
          <p:nvPr/>
        </p:nvSpPr>
        <p:spPr>
          <a:xfrm>
            <a:off x="725910" y="9163250"/>
            <a:ext cx="13320000" cy="11241323"/>
          </a:xfrm>
          <a:prstGeom prst="roundRect">
            <a:avLst>
              <a:gd name="adj" fmla="val 5404"/>
            </a:avLst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just"/>
            <a:r>
              <a:rPr lang="pt-BR" sz="5400" b="1" dirty="0">
                <a:solidFill>
                  <a:schemeClr val="bg1"/>
                </a:solidFill>
              </a:rPr>
              <a:t>INTRODUÇÃO E OBJETIVO </a:t>
            </a:r>
          </a:p>
          <a:p>
            <a:pPr algn="just"/>
            <a:endParaRPr lang="pt-BR" sz="5400" dirty="0">
              <a:solidFill>
                <a:schemeClr val="tx1"/>
              </a:solidFill>
            </a:endParaRPr>
          </a:p>
          <a:p>
            <a:pPr algn="just"/>
            <a:r>
              <a:rPr lang="pt-BR" sz="5400" dirty="0">
                <a:solidFill>
                  <a:schemeClr val="bg1"/>
                </a:solidFill>
              </a:rPr>
              <a:t>-Texto</a:t>
            </a:r>
          </a:p>
          <a:p>
            <a:pPr algn="just"/>
            <a:endParaRPr lang="pt-BR" sz="5400" dirty="0">
              <a:solidFill>
                <a:schemeClr val="tx1"/>
              </a:solidFill>
            </a:endParaRPr>
          </a:p>
          <a:p>
            <a:pPr algn="just"/>
            <a:endParaRPr lang="pt-BR" sz="5400" dirty="0">
              <a:solidFill>
                <a:schemeClr val="tx1"/>
              </a:solidFill>
            </a:endParaRPr>
          </a:p>
          <a:p>
            <a:pPr algn="just"/>
            <a:endParaRPr lang="pt-BR" sz="5400" dirty="0">
              <a:solidFill>
                <a:schemeClr val="tx1"/>
              </a:solidFill>
            </a:endParaRPr>
          </a:p>
          <a:p>
            <a:pPr algn="just"/>
            <a:endParaRPr lang="pt-BR" sz="5400" dirty="0">
              <a:solidFill>
                <a:schemeClr val="tx1"/>
              </a:solidFill>
            </a:endParaRP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89456EA1-DB30-90DF-837F-A03B582A27E0}"/>
              </a:ext>
            </a:extLst>
          </p:cNvPr>
          <p:cNvSpPr/>
          <p:nvPr/>
        </p:nvSpPr>
        <p:spPr>
          <a:xfrm>
            <a:off x="14608617" y="9163250"/>
            <a:ext cx="13320000" cy="11241323"/>
          </a:xfrm>
          <a:prstGeom prst="roundRect">
            <a:avLst>
              <a:gd name="adj" fmla="val 5404"/>
            </a:avLst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just"/>
            <a:r>
              <a:rPr lang="pt-BR" sz="5400" b="1" dirty="0">
                <a:solidFill>
                  <a:schemeClr val="bg1"/>
                </a:solidFill>
              </a:rPr>
              <a:t>M</a:t>
            </a:r>
            <a:r>
              <a:rPr lang="pt-BR" sz="5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ATERIAIS E MÉTODOS</a:t>
            </a:r>
            <a:endParaRPr lang="pt-BR" sz="5400" dirty="0">
              <a:solidFill>
                <a:schemeClr val="bg1"/>
              </a:solidFill>
            </a:endParaRPr>
          </a:p>
          <a:p>
            <a:pPr algn="just"/>
            <a:endParaRPr lang="pt-BR" sz="5400" dirty="0">
              <a:solidFill>
                <a:schemeClr val="tx1"/>
              </a:solidFill>
            </a:endParaRPr>
          </a:p>
          <a:p>
            <a:pPr algn="just"/>
            <a:r>
              <a:rPr lang="pt-BR" sz="5400" dirty="0">
                <a:solidFill>
                  <a:schemeClr val="bg1"/>
                </a:solidFill>
              </a:rPr>
              <a:t>-Texto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715B818E-0366-1321-BF96-36C7AA635676}"/>
              </a:ext>
            </a:extLst>
          </p:cNvPr>
          <p:cNvSpPr/>
          <p:nvPr/>
        </p:nvSpPr>
        <p:spPr>
          <a:xfrm>
            <a:off x="725910" y="20867178"/>
            <a:ext cx="13320000" cy="14146722"/>
          </a:xfrm>
          <a:prstGeom prst="roundRect">
            <a:avLst>
              <a:gd name="adj" fmla="val 5404"/>
            </a:avLst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just"/>
            <a:r>
              <a:rPr lang="pt-BR" sz="5400" b="1" dirty="0">
                <a:solidFill>
                  <a:schemeClr val="bg1"/>
                </a:solidFill>
              </a:rPr>
              <a:t>RESULTADOS E DISCUSSÕES</a:t>
            </a:r>
          </a:p>
          <a:p>
            <a:pPr algn="just"/>
            <a:endParaRPr lang="pt-BR" sz="5400" b="1" dirty="0">
              <a:solidFill>
                <a:schemeClr val="tx1"/>
              </a:solidFill>
            </a:endParaRPr>
          </a:p>
          <a:p>
            <a:pPr algn="just"/>
            <a:endParaRPr lang="pt-BR" sz="5400" b="0" dirty="0">
              <a:solidFill>
                <a:schemeClr val="tx1"/>
              </a:solidFill>
            </a:endParaRPr>
          </a:p>
          <a:p>
            <a:pPr algn="just"/>
            <a:r>
              <a:rPr lang="pt-BR" sz="5400" b="0" dirty="0">
                <a:solidFill>
                  <a:schemeClr val="bg1"/>
                </a:solidFill>
              </a:rPr>
              <a:t>- Texto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CF6DB686-A4C1-DB98-3108-59C400E547ED}"/>
              </a:ext>
            </a:extLst>
          </p:cNvPr>
          <p:cNvSpPr/>
          <p:nvPr/>
        </p:nvSpPr>
        <p:spPr>
          <a:xfrm>
            <a:off x="14608617" y="20867178"/>
            <a:ext cx="13320000" cy="14146722"/>
          </a:xfrm>
          <a:prstGeom prst="roundRect">
            <a:avLst>
              <a:gd name="adj" fmla="val 5404"/>
            </a:avLst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just"/>
            <a:r>
              <a:rPr lang="pt-BR" sz="5400" b="1" dirty="0">
                <a:solidFill>
                  <a:schemeClr val="bg1"/>
                </a:solidFill>
              </a:rPr>
              <a:t>CONCLUSÃO E </a:t>
            </a:r>
            <a:r>
              <a:rPr lang="pt-BR" sz="5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RELEVÂNCIA PARA </a:t>
            </a:r>
          </a:p>
          <a:p>
            <a:pPr algn="just"/>
            <a:r>
              <a:rPr lang="pt-BR" sz="5400" b="1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PRÁTICA DA ENFERMAGEM</a:t>
            </a:r>
            <a:endParaRPr lang="pt-BR" sz="5400" b="1" dirty="0">
              <a:solidFill>
                <a:schemeClr val="bg1"/>
              </a:solidFill>
            </a:endParaRPr>
          </a:p>
          <a:p>
            <a:pPr algn="just"/>
            <a:endParaRPr lang="pt-BR" sz="5400" dirty="0">
              <a:solidFill>
                <a:schemeClr val="tx1"/>
              </a:solidFill>
            </a:endParaRPr>
          </a:p>
          <a:p>
            <a:pPr algn="just"/>
            <a:r>
              <a:rPr lang="pt-BR" sz="5400" dirty="0">
                <a:solidFill>
                  <a:schemeClr val="bg1"/>
                </a:solidFill>
              </a:rPr>
              <a:t>-Texto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0373478B-0342-CC8F-B057-93A143B38C47}"/>
              </a:ext>
            </a:extLst>
          </p:cNvPr>
          <p:cNvSpPr/>
          <p:nvPr/>
        </p:nvSpPr>
        <p:spPr>
          <a:xfrm>
            <a:off x="725909" y="35509200"/>
            <a:ext cx="27202708" cy="5253789"/>
          </a:xfrm>
          <a:prstGeom prst="roundRect">
            <a:avLst>
              <a:gd name="adj" fmla="val 7112"/>
            </a:avLst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pt-BR" sz="6000" b="1" dirty="0">
                <a:solidFill>
                  <a:schemeClr val="bg1"/>
                </a:solidFill>
              </a:rPr>
              <a:t>REFERÊNCIAS</a:t>
            </a:r>
          </a:p>
          <a:p>
            <a:endParaRPr lang="pt-BR" sz="5400" b="0" dirty="0">
              <a:solidFill>
                <a:schemeClr val="bg1"/>
              </a:solidFill>
            </a:endParaRPr>
          </a:p>
          <a:p>
            <a:r>
              <a:rPr lang="pt-BR" sz="5400" b="0" dirty="0">
                <a:solidFill>
                  <a:schemeClr val="bg1"/>
                </a:solidFill>
              </a:rPr>
              <a:t>- Texto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BA1830C-419A-72FC-3D4F-0D1C94565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713" y="295243"/>
            <a:ext cx="14319807" cy="3561633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D21646D3-B177-1E39-00CA-E7C07E54DBDF}"/>
              </a:ext>
            </a:extLst>
          </p:cNvPr>
          <p:cNvSpPr txBox="1"/>
          <p:nvPr/>
        </p:nvSpPr>
        <p:spPr>
          <a:xfrm>
            <a:off x="11551504" y="5672700"/>
            <a:ext cx="5697416" cy="1139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8BF37EB1-957D-589A-A93C-6D801C7A9F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805" y="38286317"/>
            <a:ext cx="24881621" cy="594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81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1859</TotalTime>
  <Words>39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NEP-CETAS</dc:creator>
  <cp:lastModifiedBy>Sarah Teixeira da Silva</cp:lastModifiedBy>
  <cp:revision>22</cp:revision>
  <dcterms:created xsi:type="dcterms:W3CDTF">2024-04-10T17:16:23Z</dcterms:created>
  <dcterms:modified xsi:type="dcterms:W3CDTF">2024-06-04T20:21:17Z</dcterms:modified>
</cp:coreProperties>
</file>